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8" r:id="rId2"/>
    <p:sldId id="349" r:id="rId3"/>
    <p:sldId id="342" r:id="rId4"/>
    <p:sldId id="340" r:id="rId5"/>
    <p:sldId id="341" r:id="rId6"/>
    <p:sldId id="328" r:id="rId7"/>
    <p:sldId id="331" r:id="rId8"/>
    <p:sldId id="350" r:id="rId9"/>
    <p:sldId id="298" r:id="rId10"/>
    <p:sldId id="344" r:id="rId11"/>
    <p:sldId id="343" r:id="rId12"/>
    <p:sldId id="337" r:id="rId13"/>
    <p:sldId id="336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900" y="-3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D61665-24F2-401D-93FF-156A5E494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8907540-3600-471B-9E71-A1236A0B0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93C7731-CC52-4972-82D9-A085599E9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401DE4B-8FF0-4BDE-8D06-1ACB22D47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FFCDB50-F3E8-40C3-BFB1-CFE58409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29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A8D37A2-D77E-4135-9FFD-F4367DA2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42D9CAB-6EE2-4C94-B08C-F0A10A89B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2D62135-2EA7-4FD3-9629-525BF7CE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0CDAB9C-D2E6-4AB9-BE8C-556D908FC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67CBD05-2397-4383-B5DD-0E77626CB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00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DABF3EB6-D77B-4B45-9F04-AAECDE02C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9109DA8F-01C9-4D6A-8004-00B15C496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745ABB4-2B83-4843-8981-F49FEBE8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96176C7-B8CA-4F6F-BDFE-20D524D89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D365482-37AA-4ADD-9C23-CC5D011B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55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58CCB67-191C-4C0B-868E-923DF0F9C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50FAC36-C0D7-4170-B507-07125C348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AE8B992-9BFF-4CF6-A6FB-8F190129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5955338-C42A-4BFC-B275-97191ADF6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F303CE4-C0DB-43E7-BC98-E1740C05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60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CA197A-275C-4EDF-8318-731F60F3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38BAF93-D2EC-45B2-96BB-BC23B1DD2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D3D89F4-0E22-4809-AE48-10208E2B2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5D26893-6179-4BDB-AAB6-1C48D30F0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83C8702-3B61-4A48-B350-FACDA709D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72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1E1B75A-C374-4BF5-BB4F-79C480BFB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FC1F138-BDD1-4AED-9B2D-9A1E072ED9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2BE1116F-F2E4-41B0-8B21-AF989C0E0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1D2B1C51-8FF2-47DC-9D2E-1FBA3297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5C834AC-7CEA-4691-9896-6946C1BC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D400BCE5-E7EA-482B-8259-E8B1AC1F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75A6D35-CE3F-4182-91C5-D7128B07F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30CE2C5-CBAA-4A0F-9D2B-CA4CAF029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7C51905-D492-4890-A631-D809FC495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C26B3BE9-AC53-473C-B56B-13C8E45B1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210BB601-EDB3-4A3D-B0CB-79A8DE570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C3627100-EBEB-44DA-B16C-0A2D8EFC8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BA9FCD5B-A45F-4318-B3C6-89BECEAD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2B7BABD1-2A64-4768-BFDB-EFE9461F8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54F5AC-39EA-4C15-8ED5-4A1FE504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487362A7-653B-4CA0-86EE-1DFAB855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8107DCC-B059-4721-A42C-59037C56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59B0C038-FE97-4F51-A555-8765F285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98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A6E76954-2C86-4125-9CBA-3395A5FC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F78AA5E6-1893-4E6E-AA37-E8A91227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7FC33592-17F7-43DE-8913-B6C2FB4A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16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8CC53CF-B4C6-4A4D-B415-E3710DF81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A5D5CD2-620E-4820-882A-5EDA3A67A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7B798F09-975F-46BE-AB05-FCD0C51DB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84A01F1-C2B0-42B4-B153-DB596B1E8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5A2F1EC-F5CC-4915-873F-0147F0ED1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1F3FFC6-75DA-49A8-A3EE-2631956F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74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9787528-3728-45B2-BE77-7083F568F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336373BB-0248-45D0-B678-5E146E3A4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5086939-7AD2-47EB-86F6-3019AD901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D2F6DC0-4245-4291-B735-91382943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EBD4DE7-11F2-4E20-8C4C-119F1E506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D53E3DB-1920-4B24-A8BA-9E137424E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69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9CE6D9AF-209B-4DE4-AF7F-6B841EAC5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D5BAE4B-9ECC-47E3-80E2-787182A7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6CCDD8E-8FA4-4EE8-A763-60DA06651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5F93-5A82-4CE3-8993-984265289851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2B978E7-E10A-4AFA-AD3B-19420096D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502A3A0-8FC8-4C46-8E95-A9E64E275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3A646-B813-45D3-8FFC-213B81941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24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3426420" cy="112623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176" y="132549"/>
            <a:ext cx="1857834" cy="991401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528" y="-2280"/>
            <a:ext cx="1487950" cy="148795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F148EA-E3A0-4CC0-A37F-8591DC92F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091" y="2114551"/>
            <a:ext cx="9033813" cy="1809228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VOLLEY LEAGUE</a:t>
            </a:r>
            <a:br>
              <a:rPr lang="it-IT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dirty="0"/>
          </a:p>
        </p:txBody>
      </p:sp>
      <p:sp>
        <p:nvSpPr>
          <p:cNvPr id="38" name="Titolo 1">
            <a:extLst>
              <a:ext uri="{FF2B5EF4-FFF2-40B4-BE49-F238E27FC236}">
                <a16:creationId xmlns:a16="http://schemas.microsoft.com/office/drawing/2014/main" xmlns="" id="{6D836520-E306-469A-83CF-EAD8139796D5}"/>
              </a:ext>
            </a:extLst>
          </p:cNvPr>
          <p:cNvSpPr txBox="1">
            <a:spLocks/>
          </p:cNvSpPr>
          <p:nvPr/>
        </p:nvSpPr>
        <p:spPr>
          <a:xfrm>
            <a:off x="1579087" y="4361406"/>
            <a:ext cx="9033813" cy="9787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92 </a:t>
            </a:r>
            <a:r>
              <a:rPr lang="it-IT" sz="40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squadre </a:t>
            </a:r>
            <a:r>
              <a:rPr lang="it-IT" sz="40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miste partecipanti</a:t>
            </a:r>
            <a:r>
              <a:rPr lang="it-IT" sz="40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it-IT" sz="40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4000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xmlns="" id="{7A90CCDD-1D3D-4EB5-A558-A4F42948261D}"/>
              </a:ext>
            </a:extLst>
          </p:cNvPr>
          <p:cNvSpPr txBox="1">
            <a:spLocks/>
          </p:cNvSpPr>
          <p:nvPr/>
        </p:nvSpPr>
        <p:spPr>
          <a:xfrm>
            <a:off x="1579093" y="2952750"/>
            <a:ext cx="9033813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STAGIONE </a:t>
            </a:r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2024/2025</a:t>
            </a:r>
            <a:endParaRPr lang="it-IT" sz="3200" dirty="0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xmlns="" id="{263A109E-E345-4F07-B28F-E5A2C803EE4C}"/>
              </a:ext>
            </a:extLst>
          </p:cNvPr>
          <p:cNvSpPr txBox="1">
            <a:spLocks/>
          </p:cNvSpPr>
          <p:nvPr/>
        </p:nvSpPr>
        <p:spPr>
          <a:xfrm>
            <a:off x="314326" y="5319893"/>
            <a:ext cx="11530012" cy="978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SCHEMA FASI CAMPIONATI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4677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06741" cy="6924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448" y="259376"/>
            <a:ext cx="987401" cy="52690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55" y="-2280"/>
            <a:ext cx="1203793" cy="1203793"/>
          </a:xfrm>
          <a:prstGeom prst="rect">
            <a:avLst/>
          </a:prstGeom>
        </p:spPr>
      </p:pic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A00D269D-5185-4191-B193-A05733D57F53}"/>
              </a:ext>
            </a:extLst>
          </p:cNvPr>
          <p:cNvSpPr txBox="1">
            <a:spLocks/>
          </p:cNvSpPr>
          <p:nvPr/>
        </p:nvSpPr>
        <p:spPr>
          <a:xfrm>
            <a:off x="2818537" y="117467"/>
            <a:ext cx="6096000" cy="4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QUALIFICAZIONE</a:t>
            </a:r>
          </a:p>
        </p:txBody>
      </p:sp>
      <p:sp>
        <p:nvSpPr>
          <p:cNvPr id="6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379" y="3030226"/>
            <a:ext cx="2168929" cy="2527612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12 SQUADRE</a:t>
            </a:r>
          </a:p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 da 6 </a:t>
            </a:r>
            <a:r>
              <a:rPr lang="it-IT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sq.cad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.</a:t>
            </a:r>
            <a:endParaRPr lang="it-IT" sz="2800" dirty="0"/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784EE02B-690D-4542-B74F-D786240705A7}"/>
              </a:ext>
            </a:extLst>
          </p:cNvPr>
          <p:cNvSpPr txBox="1">
            <a:spLocks/>
          </p:cNvSpPr>
          <p:nvPr/>
        </p:nvSpPr>
        <p:spPr>
          <a:xfrm>
            <a:off x="1296148" y="2778422"/>
            <a:ext cx="1031202" cy="75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000" b="1" dirty="0">
                <a:solidFill>
                  <a:srgbClr val="C00000"/>
                </a:solidFill>
                <a:latin typeface="Original Surfer"/>
              </a:rPr>
              <a:t>B</a:t>
            </a: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</p:txBody>
      </p:sp>
      <p:sp>
        <p:nvSpPr>
          <p:cNvPr id="10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1811750" y="48050"/>
            <a:ext cx="8136906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CHE PARTONO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DAL GRUPPO DI QUALIFICAZIONE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LIGHT «B»</a:t>
            </a:r>
            <a:endParaRPr lang="it-IT" sz="2000" dirty="0"/>
          </a:p>
        </p:txBody>
      </p:sp>
      <p:sp>
        <p:nvSpPr>
          <p:cNvPr id="26" name="Sottotitolo 4">
            <a:extLst>
              <a:ext uri="{FF2B5EF4-FFF2-40B4-BE49-F238E27FC236}">
                <a16:creationId xmlns:a16="http://schemas.microsoft.com/office/drawing/2014/main" xmlns="" id="{FA04AAB2-CD7D-489C-951F-9742AA3AC09D}"/>
              </a:ext>
            </a:extLst>
          </p:cNvPr>
          <p:cNvSpPr txBox="1">
            <a:spLocks/>
          </p:cNvSpPr>
          <p:nvPr/>
        </p:nvSpPr>
        <p:spPr>
          <a:xfrm>
            <a:off x="4095590" y="1493110"/>
            <a:ext cx="5291298" cy="5279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+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SPORT 8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ADULTI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+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SPORT 8 GIOVANI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CALCIOTTO VILLARDORA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CRAL REALE MUTUA (B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HIND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LAB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KOALA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LE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MONACHE TURCHINE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NOI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VOLLEY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PARACOOL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ROMPI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VOLLEY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VOLLEY BIS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VOLLEY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UN MOJITO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</p:spTree>
    <p:extLst>
      <p:ext uri="{BB962C8B-B14F-4D97-AF65-F5344CB8AC3E}">
        <p14:creationId xmlns:p14="http://schemas.microsoft.com/office/powerpoint/2010/main" val="838848508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06741" cy="6924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448" y="259376"/>
            <a:ext cx="987401" cy="52690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55" y="-2280"/>
            <a:ext cx="1203793" cy="1203793"/>
          </a:xfrm>
          <a:prstGeom prst="rect">
            <a:avLst/>
          </a:prstGeom>
        </p:spPr>
      </p:pic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A00D269D-5185-4191-B193-A05733D57F53}"/>
              </a:ext>
            </a:extLst>
          </p:cNvPr>
          <p:cNvSpPr txBox="1">
            <a:spLocks/>
          </p:cNvSpPr>
          <p:nvPr/>
        </p:nvSpPr>
        <p:spPr>
          <a:xfrm>
            <a:off x="2818537" y="117467"/>
            <a:ext cx="6096000" cy="4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QUALIFICAZIONE</a:t>
            </a:r>
          </a:p>
        </p:txBody>
      </p:sp>
      <p:sp>
        <p:nvSpPr>
          <p:cNvPr id="6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379" y="3030226"/>
            <a:ext cx="2168929" cy="2456174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12 SQUADRE</a:t>
            </a:r>
          </a:p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 da 6 </a:t>
            </a:r>
            <a:r>
              <a:rPr lang="it-IT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sq.cad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.</a:t>
            </a:r>
            <a:endParaRPr lang="it-IT" sz="2800" dirty="0"/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784EE02B-690D-4542-B74F-D786240705A7}"/>
              </a:ext>
            </a:extLst>
          </p:cNvPr>
          <p:cNvSpPr txBox="1">
            <a:spLocks/>
          </p:cNvSpPr>
          <p:nvPr/>
        </p:nvSpPr>
        <p:spPr>
          <a:xfrm>
            <a:off x="1296148" y="2778422"/>
            <a:ext cx="1031202" cy="75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000" b="1" dirty="0">
                <a:solidFill>
                  <a:srgbClr val="C00000"/>
                </a:solidFill>
                <a:latin typeface="Original Surfer"/>
              </a:rPr>
              <a:t>C</a:t>
            </a: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</p:txBody>
      </p:sp>
      <p:sp>
        <p:nvSpPr>
          <p:cNvPr id="10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1811750" y="48050"/>
            <a:ext cx="8136906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CHE PARTONO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DAL GRUPPO DI QUALIFICAZIONE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LIGHT «C»</a:t>
            </a:r>
            <a:endParaRPr lang="it-IT" sz="2000" dirty="0"/>
          </a:p>
        </p:txBody>
      </p:sp>
      <p:sp>
        <p:nvSpPr>
          <p:cNvPr id="12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4238543" y="1098433"/>
            <a:ext cx="4919746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</a:pP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BOGIMBO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CALAMARI&amp;CALAMITE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CASALBORGONE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CHIERIVA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DINAMO CHI?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ECOSPORTORINO MG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GSPM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GYMMY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SPORT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SCHIACCIAMUCCHE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TURET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TURIN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VALANGA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M1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VALANGA M2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51780062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31139" cy="70048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375" y="171309"/>
            <a:ext cx="1008059" cy="53793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263" y="-2280"/>
            <a:ext cx="885112" cy="88511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F148EA-E3A0-4CC0-A37F-8591DC92F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9750" y="14796"/>
            <a:ext cx="8630615" cy="978783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FASI CAMPIONATO LIGHT</a:t>
            </a:r>
            <a:b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3200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4CF4EAAB-6314-4CD7-9855-BD0EA2757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621" y="1475014"/>
            <a:ext cx="4363449" cy="131104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A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12 squadre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</a:t>
            </a:r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67163EE1-D630-4535-8424-1DB120ACA58A}"/>
              </a:ext>
            </a:extLst>
          </p:cNvPr>
          <p:cNvSpPr txBox="1">
            <a:spLocks/>
          </p:cNvSpPr>
          <p:nvPr/>
        </p:nvSpPr>
        <p:spPr>
          <a:xfrm>
            <a:off x="28113" y="3163458"/>
            <a:ext cx="4363449" cy="1470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B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12 squadre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 </a:t>
            </a:r>
          </a:p>
        </p:txBody>
      </p:sp>
      <p:sp>
        <p:nvSpPr>
          <p:cNvPr id="11" name="Sottotitolo 4">
            <a:extLst>
              <a:ext uri="{FF2B5EF4-FFF2-40B4-BE49-F238E27FC236}">
                <a16:creationId xmlns:a16="http://schemas.microsoft.com/office/drawing/2014/main" xmlns="" id="{0C0E2B8B-162F-4EB9-88F2-8B18E1B787F6}"/>
              </a:ext>
            </a:extLst>
          </p:cNvPr>
          <p:cNvSpPr txBox="1">
            <a:spLocks/>
          </p:cNvSpPr>
          <p:nvPr/>
        </p:nvSpPr>
        <p:spPr>
          <a:xfrm>
            <a:off x="800100" y="715073"/>
            <a:ext cx="10688304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QUALIFICAZIONE</a:t>
            </a:r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xmlns="" id="{C50385B8-1A8F-442F-894A-0B26127C66BA}"/>
              </a:ext>
            </a:extLst>
          </p:cNvPr>
          <p:cNvSpPr/>
          <p:nvPr/>
        </p:nvSpPr>
        <p:spPr>
          <a:xfrm rot="21029042">
            <a:off x="3548478" y="1829633"/>
            <a:ext cx="1491941" cy="21434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Sottotitolo 4">
            <a:extLst>
              <a:ext uri="{FF2B5EF4-FFF2-40B4-BE49-F238E27FC236}">
                <a16:creationId xmlns:a16="http://schemas.microsoft.com/office/drawing/2014/main" xmlns="" id="{50F45C6F-F531-4997-BD2F-F2D504FB8616}"/>
              </a:ext>
            </a:extLst>
          </p:cNvPr>
          <p:cNvSpPr txBox="1">
            <a:spLocks/>
          </p:cNvSpPr>
          <p:nvPr/>
        </p:nvSpPr>
        <p:spPr>
          <a:xfrm>
            <a:off x="71006" y="4700092"/>
            <a:ext cx="4363449" cy="1344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C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12 squadre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</a:t>
            </a:r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21" name="Sottotitolo 4">
            <a:extLst>
              <a:ext uri="{FF2B5EF4-FFF2-40B4-BE49-F238E27FC236}">
                <a16:creationId xmlns:a16="http://schemas.microsoft.com/office/drawing/2014/main" xmlns="" id="{4276DD42-0135-4C65-8AFD-87A96074A97D}"/>
              </a:ext>
            </a:extLst>
          </p:cNvPr>
          <p:cNvSpPr txBox="1">
            <a:spLocks/>
          </p:cNvSpPr>
          <p:nvPr/>
        </p:nvSpPr>
        <p:spPr>
          <a:xfrm>
            <a:off x="5254311" y="3007077"/>
            <a:ext cx="6794809" cy="632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4 squadre 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JUST </a:t>
            </a:r>
            <a:r>
              <a:rPr lang="it-IT" b="1" dirty="0" smtClean="0">
                <a:solidFill>
                  <a:srgbClr val="00B050"/>
                </a:solidFill>
                <a:latin typeface="Original Surfer"/>
              </a:rPr>
              <a:t>(le prime 2 dei gironi B)</a:t>
            </a:r>
            <a:endParaRPr lang="it-IT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22" name="Sottotitolo 4">
            <a:extLst>
              <a:ext uri="{FF2B5EF4-FFF2-40B4-BE49-F238E27FC236}">
                <a16:creationId xmlns:a16="http://schemas.microsoft.com/office/drawing/2014/main" xmlns="" id="{EC38237D-DC47-4A93-A954-AB4780A7FE2F}"/>
              </a:ext>
            </a:extLst>
          </p:cNvPr>
          <p:cNvSpPr txBox="1">
            <a:spLocks/>
          </p:cNvSpPr>
          <p:nvPr/>
        </p:nvSpPr>
        <p:spPr>
          <a:xfrm>
            <a:off x="5254310" y="1606587"/>
            <a:ext cx="6794809" cy="750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r>
              <a:rPr lang="it-IT" sz="2800" b="1" dirty="0" smtClean="0">
                <a:solidFill>
                  <a:srgbClr val="C00000"/>
                </a:solidFill>
                <a:latin typeface="Original Surfer"/>
              </a:rPr>
              <a:t>PLUS </a:t>
            </a:r>
            <a:r>
              <a:rPr lang="it-IT" b="1" dirty="0" smtClean="0">
                <a:solidFill>
                  <a:srgbClr val="C00000"/>
                </a:solidFill>
                <a:latin typeface="Original Surfer"/>
              </a:rPr>
              <a:t>(le prime 4 dei gironi A)</a:t>
            </a:r>
            <a:endParaRPr lang="it-IT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23" name="Sottotitolo 4">
            <a:extLst>
              <a:ext uri="{FF2B5EF4-FFF2-40B4-BE49-F238E27FC236}">
                <a16:creationId xmlns:a16="http://schemas.microsoft.com/office/drawing/2014/main" xmlns="" id="{AA7F6450-3813-47CD-AB69-B2182A1F178F}"/>
              </a:ext>
            </a:extLst>
          </p:cNvPr>
          <p:cNvSpPr txBox="1">
            <a:spLocks/>
          </p:cNvSpPr>
          <p:nvPr/>
        </p:nvSpPr>
        <p:spPr>
          <a:xfrm>
            <a:off x="5236558" y="4969658"/>
            <a:ext cx="6812562" cy="759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3*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rgbClr val="7030A0"/>
                </a:solidFill>
                <a:latin typeface="Original Surfer"/>
              </a:rPr>
              <a:t>JFP </a:t>
            </a:r>
            <a:r>
              <a:rPr lang="it-IT" b="1" dirty="0" smtClean="0">
                <a:solidFill>
                  <a:srgbClr val="7030A0"/>
                </a:solidFill>
                <a:latin typeface="Original Surfer"/>
              </a:rPr>
              <a:t>(ultime +peggior penultima dei gironi B)</a:t>
            </a:r>
            <a:endParaRPr lang="it-IT" dirty="0">
              <a:solidFill>
                <a:srgbClr val="7030A0"/>
              </a:solidFill>
              <a:latin typeface="Original Surfer"/>
            </a:endParaRP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xmlns="" id="{36551A61-D961-402F-9703-EBB729455E74}"/>
              </a:ext>
            </a:extLst>
          </p:cNvPr>
          <p:cNvSpPr/>
          <p:nvPr/>
        </p:nvSpPr>
        <p:spPr>
          <a:xfrm rot="1104311">
            <a:off x="3555893" y="2268598"/>
            <a:ext cx="1528907" cy="17783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Sottotitolo 4">
            <a:extLst>
              <a:ext uri="{FF2B5EF4-FFF2-40B4-BE49-F238E27FC236}">
                <a16:creationId xmlns:a16="http://schemas.microsoft.com/office/drawing/2014/main" xmlns="" id="{997709A2-E3D5-467E-9417-C79A4BB9CA9E}"/>
              </a:ext>
            </a:extLst>
          </p:cNvPr>
          <p:cNvSpPr txBox="1">
            <a:spLocks/>
          </p:cNvSpPr>
          <p:nvPr/>
        </p:nvSpPr>
        <p:spPr>
          <a:xfrm>
            <a:off x="5236558" y="2390769"/>
            <a:ext cx="4818420" cy="644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4 squadre </a:t>
            </a:r>
            <a:r>
              <a:rPr lang="it-IT" sz="2800" b="1" dirty="0">
                <a:solidFill>
                  <a:srgbClr val="00B050"/>
                </a:solidFill>
                <a:latin typeface="Original Surfer"/>
              </a:rPr>
              <a:t>JUST</a:t>
            </a:r>
            <a:endParaRPr lang="it-IT" sz="2800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33" name="Sottotitolo 4">
            <a:extLst>
              <a:ext uri="{FF2B5EF4-FFF2-40B4-BE49-F238E27FC236}">
                <a16:creationId xmlns:a16="http://schemas.microsoft.com/office/drawing/2014/main" xmlns="" id="{8082D30F-17B7-4E0F-947E-22F3343F5D51}"/>
              </a:ext>
            </a:extLst>
          </p:cNvPr>
          <p:cNvSpPr txBox="1">
            <a:spLocks/>
          </p:cNvSpPr>
          <p:nvPr/>
        </p:nvSpPr>
        <p:spPr>
          <a:xfrm>
            <a:off x="5236556" y="3792029"/>
            <a:ext cx="6955444" cy="5300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5*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chemeClr val="accent2"/>
                </a:solidFill>
                <a:latin typeface="Original Surfer"/>
              </a:rPr>
              <a:t>FUN </a:t>
            </a:r>
            <a:r>
              <a:rPr lang="it-IT" b="1" dirty="0" smtClean="0">
                <a:solidFill>
                  <a:schemeClr val="accent2"/>
                </a:solidFill>
                <a:latin typeface="Original Surfer"/>
              </a:rPr>
              <a:t>(3°+4°+5°? dei gironi B)</a:t>
            </a:r>
            <a:endParaRPr lang="it-IT" dirty="0">
              <a:solidFill>
                <a:schemeClr val="accent2"/>
              </a:solidFill>
              <a:latin typeface="Original Surfer"/>
            </a:endParaRPr>
          </a:p>
        </p:txBody>
      </p:sp>
      <p:sp>
        <p:nvSpPr>
          <p:cNvPr id="35" name="Sottotitolo 4">
            <a:extLst>
              <a:ext uri="{FF2B5EF4-FFF2-40B4-BE49-F238E27FC236}">
                <a16:creationId xmlns:a16="http://schemas.microsoft.com/office/drawing/2014/main" xmlns="" id="{96C5AF59-8F9F-42DF-95E6-56782CE18B87}"/>
              </a:ext>
            </a:extLst>
          </p:cNvPr>
          <p:cNvSpPr txBox="1">
            <a:spLocks/>
          </p:cNvSpPr>
          <p:nvPr/>
        </p:nvSpPr>
        <p:spPr>
          <a:xfrm>
            <a:off x="5236558" y="4309432"/>
            <a:ext cx="6955442" cy="614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3*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chemeClr val="accent2"/>
                </a:solidFill>
                <a:latin typeface="Original Surfer"/>
              </a:rPr>
              <a:t>FUN </a:t>
            </a:r>
            <a:r>
              <a:rPr lang="it-IT" b="1" dirty="0" smtClean="0">
                <a:solidFill>
                  <a:schemeClr val="accent2"/>
                </a:solidFill>
                <a:latin typeface="Original Surfer"/>
              </a:rPr>
              <a:t>(1°+miglior2° </a:t>
            </a:r>
            <a:r>
              <a:rPr lang="it-IT" b="1" dirty="0">
                <a:solidFill>
                  <a:schemeClr val="accent2"/>
                </a:solidFill>
                <a:latin typeface="Original Surfer"/>
              </a:rPr>
              <a:t>d</a:t>
            </a:r>
            <a:r>
              <a:rPr lang="it-IT" b="1" dirty="0" smtClean="0">
                <a:solidFill>
                  <a:schemeClr val="accent2"/>
                </a:solidFill>
                <a:latin typeface="Original Surfer"/>
              </a:rPr>
              <a:t>ei </a:t>
            </a:r>
            <a:r>
              <a:rPr lang="it-IT" b="1" dirty="0" err="1" smtClean="0">
                <a:solidFill>
                  <a:schemeClr val="accent2"/>
                </a:solidFill>
                <a:latin typeface="Original Surfer"/>
              </a:rPr>
              <a:t>gir.C</a:t>
            </a:r>
            <a:r>
              <a:rPr lang="it-IT" b="1" dirty="0" smtClean="0">
                <a:solidFill>
                  <a:schemeClr val="accent2"/>
                </a:solidFill>
                <a:latin typeface="Original Surfer"/>
              </a:rPr>
              <a:t>)</a:t>
            </a:r>
            <a:endParaRPr lang="it-IT" dirty="0">
              <a:solidFill>
                <a:schemeClr val="accent2"/>
              </a:solidFill>
              <a:latin typeface="Original Surfer"/>
            </a:endParaRPr>
          </a:p>
        </p:txBody>
      </p:sp>
      <p:sp>
        <p:nvSpPr>
          <p:cNvPr id="37" name="Sottotitolo 4">
            <a:extLst>
              <a:ext uri="{FF2B5EF4-FFF2-40B4-BE49-F238E27FC236}">
                <a16:creationId xmlns:a16="http://schemas.microsoft.com/office/drawing/2014/main" xmlns="" id="{4D280401-5E0C-466A-B6B4-97D3AE849C18}"/>
              </a:ext>
            </a:extLst>
          </p:cNvPr>
          <p:cNvSpPr txBox="1">
            <a:spLocks/>
          </p:cNvSpPr>
          <p:nvPr/>
        </p:nvSpPr>
        <p:spPr>
          <a:xfrm>
            <a:off x="5207981" y="5709047"/>
            <a:ext cx="5842853" cy="455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9*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rgbClr val="7030A0"/>
                </a:solidFill>
                <a:latin typeface="Original Surfer"/>
              </a:rPr>
              <a:t>JFP</a:t>
            </a:r>
            <a:endParaRPr lang="it-IT" sz="2800" dirty="0">
              <a:solidFill>
                <a:srgbClr val="7030A0"/>
              </a:solidFill>
              <a:latin typeface="Original Surfer"/>
            </a:endParaRPr>
          </a:p>
        </p:txBody>
      </p:sp>
      <p:sp>
        <p:nvSpPr>
          <p:cNvPr id="24" name="Freccia a destra 23">
            <a:extLst>
              <a:ext uri="{FF2B5EF4-FFF2-40B4-BE49-F238E27FC236}">
                <a16:creationId xmlns:a16="http://schemas.microsoft.com/office/drawing/2014/main" xmlns="" id="{7D7D686D-91AD-4D5B-AB82-BE06CA9C90FB}"/>
              </a:ext>
            </a:extLst>
          </p:cNvPr>
          <p:cNvSpPr/>
          <p:nvPr/>
        </p:nvSpPr>
        <p:spPr>
          <a:xfrm rot="20671645">
            <a:off x="3498644" y="3396969"/>
            <a:ext cx="1591608" cy="206983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Freccia a destra 28">
            <a:extLst>
              <a:ext uri="{FF2B5EF4-FFF2-40B4-BE49-F238E27FC236}">
                <a16:creationId xmlns:a16="http://schemas.microsoft.com/office/drawing/2014/main" xmlns="" id="{F85720A9-DFFB-4F53-93BE-2564BBC6570F}"/>
              </a:ext>
            </a:extLst>
          </p:cNvPr>
          <p:cNvSpPr/>
          <p:nvPr/>
        </p:nvSpPr>
        <p:spPr>
          <a:xfrm rot="1190945">
            <a:off x="3535890" y="5447032"/>
            <a:ext cx="1569343" cy="21023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Freccia a destra 29">
            <a:extLst>
              <a:ext uri="{FF2B5EF4-FFF2-40B4-BE49-F238E27FC236}">
                <a16:creationId xmlns:a16="http://schemas.microsoft.com/office/drawing/2014/main" xmlns="" id="{CC0B3480-C21D-4D0E-8FAA-AD81A07BDFBA}"/>
              </a:ext>
            </a:extLst>
          </p:cNvPr>
          <p:cNvSpPr/>
          <p:nvPr/>
        </p:nvSpPr>
        <p:spPr>
          <a:xfrm rot="20022216">
            <a:off x="3476790" y="4816053"/>
            <a:ext cx="1699850" cy="21628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4" name="Freccia a destra 33">
            <a:extLst>
              <a:ext uri="{FF2B5EF4-FFF2-40B4-BE49-F238E27FC236}">
                <a16:creationId xmlns:a16="http://schemas.microsoft.com/office/drawing/2014/main" xmlns="" id="{E38365E2-DB93-4CB5-8665-96FB1ECF043F}"/>
              </a:ext>
            </a:extLst>
          </p:cNvPr>
          <p:cNvSpPr/>
          <p:nvPr/>
        </p:nvSpPr>
        <p:spPr>
          <a:xfrm rot="545200">
            <a:off x="3480476" y="3773746"/>
            <a:ext cx="1535129" cy="213651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Freccia a destra 37">
            <a:extLst>
              <a:ext uri="{FF2B5EF4-FFF2-40B4-BE49-F238E27FC236}">
                <a16:creationId xmlns:a16="http://schemas.microsoft.com/office/drawing/2014/main" xmlns="" id="{EE035FBA-63A0-44AE-A051-83B8CC852DC8}"/>
              </a:ext>
            </a:extLst>
          </p:cNvPr>
          <p:cNvSpPr/>
          <p:nvPr/>
        </p:nvSpPr>
        <p:spPr>
          <a:xfrm rot="2423870">
            <a:off x="3272487" y="4363716"/>
            <a:ext cx="2140777" cy="21300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Sottotitolo 4">
            <a:extLst>
              <a:ext uri="{FF2B5EF4-FFF2-40B4-BE49-F238E27FC236}">
                <a16:creationId xmlns:a16="http://schemas.microsoft.com/office/drawing/2014/main" xmlns="" id="{4D280401-5E0C-466A-B6B4-97D3AE849C18}"/>
              </a:ext>
            </a:extLst>
          </p:cNvPr>
          <p:cNvSpPr txBox="1">
            <a:spLocks/>
          </p:cNvSpPr>
          <p:nvPr/>
        </p:nvSpPr>
        <p:spPr>
          <a:xfrm>
            <a:off x="-3621" y="6383537"/>
            <a:ext cx="12195621" cy="4744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* il numero di queste squadre può essere modificato in base all’andamento delle qualifiche</a:t>
            </a:r>
            <a:endParaRPr lang="it-IT" sz="2200" dirty="0">
              <a:solidFill>
                <a:srgbClr val="7030A0"/>
              </a:solidFill>
              <a:latin typeface="Original Surfer"/>
            </a:endParaRPr>
          </a:p>
        </p:txBody>
      </p:sp>
    </p:spTree>
    <p:extLst>
      <p:ext uri="{BB962C8B-B14F-4D97-AF65-F5344CB8AC3E}">
        <p14:creationId xmlns:p14="http://schemas.microsoft.com/office/powerpoint/2010/main" val="213481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31139" cy="70048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375" y="171309"/>
            <a:ext cx="1008059" cy="53793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263" y="-2280"/>
            <a:ext cx="885112" cy="88511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F148EA-E3A0-4CC0-A37F-8591DC92F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7850" y="14797"/>
            <a:ext cx="8592515" cy="683408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FASI CAMPIONATO </a:t>
            </a:r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LIGHT</a:t>
            </a:r>
            <a:endParaRPr lang="it-IT" sz="3200" dirty="0"/>
          </a:p>
        </p:txBody>
      </p:sp>
      <p:sp>
        <p:nvSpPr>
          <p:cNvPr id="21" name="Sottotitolo 4">
            <a:extLst>
              <a:ext uri="{FF2B5EF4-FFF2-40B4-BE49-F238E27FC236}">
                <a16:creationId xmlns:a16="http://schemas.microsoft.com/office/drawing/2014/main" xmlns="" id="{4276DD42-0135-4C65-8AFD-87A96074A97D}"/>
              </a:ext>
            </a:extLst>
          </p:cNvPr>
          <p:cNvSpPr txBox="1">
            <a:spLocks/>
          </p:cNvSpPr>
          <p:nvPr/>
        </p:nvSpPr>
        <p:spPr>
          <a:xfrm>
            <a:off x="-463201" y="3216645"/>
            <a:ext cx="6096000" cy="1799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22" name="Sottotitolo 4">
            <a:extLst>
              <a:ext uri="{FF2B5EF4-FFF2-40B4-BE49-F238E27FC236}">
                <a16:creationId xmlns:a16="http://schemas.microsoft.com/office/drawing/2014/main" xmlns="" id="{EC38237D-DC47-4A93-A954-AB4780A7FE2F}"/>
              </a:ext>
            </a:extLst>
          </p:cNvPr>
          <p:cNvSpPr txBox="1">
            <a:spLocks/>
          </p:cNvSpPr>
          <p:nvPr/>
        </p:nvSpPr>
        <p:spPr>
          <a:xfrm>
            <a:off x="-905587" y="1514690"/>
            <a:ext cx="6096000" cy="1799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PLUS</a:t>
            </a:r>
            <a:endParaRPr lang="it-IT" sz="2800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23" name="Sottotitolo 4">
            <a:extLst>
              <a:ext uri="{FF2B5EF4-FFF2-40B4-BE49-F238E27FC236}">
                <a16:creationId xmlns:a16="http://schemas.microsoft.com/office/drawing/2014/main" xmlns="" id="{AA7F6450-3813-47CD-AB69-B2182A1F178F}"/>
              </a:ext>
            </a:extLst>
          </p:cNvPr>
          <p:cNvSpPr txBox="1">
            <a:spLocks/>
          </p:cNvSpPr>
          <p:nvPr/>
        </p:nvSpPr>
        <p:spPr>
          <a:xfrm>
            <a:off x="-3621" y="4955637"/>
            <a:ext cx="4341904" cy="6260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12*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rgbClr val="7030A0"/>
                </a:solidFill>
                <a:latin typeface="Original Surfer"/>
              </a:rPr>
              <a:t>JFP</a:t>
            </a:r>
            <a:endParaRPr lang="it-IT" sz="2800" dirty="0">
              <a:solidFill>
                <a:srgbClr val="7030A0"/>
              </a:solidFill>
              <a:latin typeface="Original Surfer"/>
            </a:endParaRPr>
          </a:p>
        </p:txBody>
      </p:sp>
      <p:sp>
        <p:nvSpPr>
          <p:cNvPr id="24" name="Sottotitolo 4">
            <a:extLst>
              <a:ext uri="{FF2B5EF4-FFF2-40B4-BE49-F238E27FC236}">
                <a16:creationId xmlns:a16="http://schemas.microsoft.com/office/drawing/2014/main" xmlns="" id="{B6B61D6B-8CF4-492A-B4DD-55DDC88C8E9C}"/>
              </a:ext>
            </a:extLst>
          </p:cNvPr>
          <p:cNvSpPr txBox="1">
            <a:spLocks/>
          </p:cNvSpPr>
          <p:nvPr/>
        </p:nvSpPr>
        <p:spPr>
          <a:xfrm>
            <a:off x="-743584" y="4783994"/>
            <a:ext cx="6096000" cy="1799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32" name="Sottotitolo 4">
            <a:extLst>
              <a:ext uri="{FF2B5EF4-FFF2-40B4-BE49-F238E27FC236}">
                <a16:creationId xmlns:a16="http://schemas.microsoft.com/office/drawing/2014/main" xmlns="" id="{997709A2-E3D5-467E-9417-C79A4BB9CA9E}"/>
              </a:ext>
            </a:extLst>
          </p:cNvPr>
          <p:cNvSpPr txBox="1">
            <a:spLocks/>
          </p:cNvSpPr>
          <p:nvPr/>
        </p:nvSpPr>
        <p:spPr>
          <a:xfrm>
            <a:off x="0" y="2588710"/>
            <a:ext cx="4274282" cy="659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r>
              <a:rPr lang="it-IT" sz="2800" b="1" dirty="0">
                <a:solidFill>
                  <a:srgbClr val="00B050"/>
                </a:solidFill>
                <a:latin typeface="Original Surfer"/>
              </a:rPr>
              <a:t>JUST</a:t>
            </a:r>
            <a:endParaRPr lang="it-IT" sz="2800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33" name="Sottotitolo 4">
            <a:extLst>
              <a:ext uri="{FF2B5EF4-FFF2-40B4-BE49-F238E27FC236}">
                <a16:creationId xmlns:a16="http://schemas.microsoft.com/office/drawing/2014/main" xmlns="" id="{8082D30F-17B7-4E0F-947E-22F3343F5D51}"/>
              </a:ext>
            </a:extLst>
          </p:cNvPr>
          <p:cNvSpPr txBox="1">
            <a:spLocks/>
          </p:cNvSpPr>
          <p:nvPr/>
        </p:nvSpPr>
        <p:spPr>
          <a:xfrm>
            <a:off x="201131" y="3736711"/>
            <a:ext cx="3715384" cy="6701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r>
              <a:rPr lang="it-IT" sz="2800" b="1" dirty="0">
                <a:solidFill>
                  <a:schemeClr val="accent2"/>
                </a:solidFill>
                <a:latin typeface="Original Surfer"/>
              </a:rPr>
              <a:t>FUN</a:t>
            </a:r>
            <a:endParaRPr lang="it-IT" sz="2800" dirty="0">
              <a:solidFill>
                <a:schemeClr val="accent2"/>
              </a:solidFill>
              <a:latin typeface="Original Surfer"/>
            </a:endParaRPr>
          </a:p>
        </p:txBody>
      </p:sp>
      <p:sp>
        <p:nvSpPr>
          <p:cNvPr id="37" name="Sottotitolo 4">
            <a:extLst>
              <a:ext uri="{FF2B5EF4-FFF2-40B4-BE49-F238E27FC236}">
                <a16:creationId xmlns:a16="http://schemas.microsoft.com/office/drawing/2014/main" xmlns="" id="{4E779337-C584-4624-8F7E-210A850CD730}"/>
              </a:ext>
            </a:extLst>
          </p:cNvPr>
          <p:cNvSpPr txBox="1">
            <a:spLocks/>
          </p:cNvSpPr>
          <p:nvPr/>
        </p:nvSpPr>
        <p:spPr>
          <a:xfrm>
            <a:off x="8478330" y="4722951"/>
            <a:ext cx="3342195" cy="100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3 gironi (2 gg)</a:t>
            </a:r>
          </a:p>
          <a:p>
            <a:pPr algn="l"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4+4+4 squadre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 </a:t>
            </a:r>
            <a:endParaRPr lang="it-IT" sz="2800" b="1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38" name="Freccia a destra 37">
            <a:extLst>
              <a:ext uri="{FF2B5EF4-FFF2-40B4-BE49-F238E27FC236}">
                <a16:creationId xmlns:a16="http://schemas.microsoft.com/office/drawing/2014/main" xmlns="" id="{F7D46E4E-BD58-47AE-B322-3F40B80424F3}"/>
              </a:ext>
            </a:extLst>
          </p:cNvPr>
          <p:cNvSpPr/>
          <p:nvPr/>
        </p:nvSpPr>
        <p:spPr>
          <a:xfrm>
            <a:off x="4274282" y="2706249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Freccia a destra 38">
            <a:extLst>
              <a:ext uri="{FF2B5EF4-FFF2-40B4-BE49-F238E27FC236}">
                <a16:creationId xmlns:a16="http://schemas.microsoft.com/office/drawing/2014/main" xmlns="" id="{8968AB05-44EF-4786-836B-B6F0E88A2EF9}"/>
              </a:ext>
            </a:extLst>
          </p:cNvPr>
          <p:cNvSpPr/>
          <p:nvPr/>
        </p:nvSpPr>
        <p:spPr>
          <a:xfrm>
            <a:off x="4274282" y="3880547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Freccia a destra 39">
            <a:extLst>
              <a:ext uri="{FF2B5EF4-FFF2-40B4-BE49-F238E27FC236}">
                <a16:creationId xmlns:a16="http://schemas.microsoft.com/office/drawing/2014/main" xmlns="" id="{C0983AFF-FEA6-4940-B860-ADFA84CA51C2}"/>
              </a:ext>
            </a:extLst>
          </p:cNvPr>
          <p:cNvSpPr/>
          <p:nvPr/>
        </p:nvSpPr>
        <p:spPr>
          <a:xfrm>
            <a:off x="4289549" y="5073973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Freccia a destra 40">
            <a:extLst>
              <a:ext uri="{FF2B5EF4-FFF2-40B4-BE49-F238E27FC236}">
                <a16:creationId xmlns:a16="http://schemas.microsoft.com/office/drawing/2014/main" xmlns="" id="{44FBB01B-A2F4-421F-8679-F3FDB90F913D}"/>
              </a:ext>
            </a:extLst>
          </p:cNvPr>
          <p:cNvSpPr/>
          <p:nvPr/>
        </p:nvSpPr>
        <p:spPr>
          <a:xfrm>
            <a:off x="4274282" y="1626275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" name="Sottotitolo 4">
            <a:extLst>
              <a:ext uri="{FF2B5EF4-FFF2-40B4-BE49-F238E27FC236}">
                <a16:creationId xmlns:a16="http://schemas.microsoft.com/office/drawing/2014/main" xmlns="" id="{2E64A81C-807F-4B1B-AF88-D5B45A04B627}"/>
              </a:ext>
            </a:extLst>
          </p:cNvPr>
          <p:cNvSpPr txBox="1">
            <a:spLocks/>
          </p:cNvSpPr>
          <p:nvPr/>
        </p:nvSpPr>
        <p:spPr>
          <a:xfrm>
            <a:off x="4819783" y="4636736"/>
            <a:ext cx="2947338" cy="1121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 (5 gg)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6+6 squadre</a:t>
            </a:r>
            <a:endParaRPr lang="it-IT" sz="2800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44" name="Sottotitolo 4">
            <a:extLst>
              <a:ext uri="{FF2B5EF4-FFF2-40B4-BE49-F238E27FC236}">
                <a16:creationId xmlns:a16="http://schemas.microsoft.com/office/drawing/2014/main" xmlns="" id="{49694511-8011-4457-BCB2-2983CD419482}"/>
              </a:ext>
            </a:extLst>
          </p:cNvPr>
          <p:cNvSpPr txBox="1">
            <a:spLocks/>
          </p:cNvSpPr>
          <p:nvPr/>
        </p:nvSpPr>
        <p:spPr>
          <a:xfrm>
            <a:off x="3741346" y="1482546"/>
            <a:ext cx="6096000" cy="1121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girone andata (7 gg)</a:t>
            </a:r>
          </a:p>
        </p:txBody>
      </p:sp>
      <p:sp>
        <p:nvSpPr>
          <p:cNvPr id="51" name="Sottotitolo 4">
            <a:extLst>
              <a:ext uri="{FF2B5EF4-FFF2-40B4-BE49-F238E27FC236}">
                <a16:creationId xmlns:a16="http://schemas.microsoft.com/office/drawing/2014/main" xmlns="" id="{50363A6C-C6A4-4228-BE46-C91FC1BAADA5}"/>
              </a:ext>
            </a:extLst>
          </p:cNvPr>
          <p:cNvSpPr txBox="1">
            <a:spLocks/>
          </p:cNvSpPr>
          <p:nvPr/>
        </p:nvSpPr>
        <p:spPr>
          <a:xfrm>
            <a:off x="3792146" y="3691662"/>
            <a:ext cx="6096000" cy="560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girone andata (7 gg)</a:t>
            </a:r>
          </a:p>
        </p:txBody>
      </p:sp>
      <p:sp>
        <p:nvSpPr>
          <p:cNvPr id="52" name="Sottotitolo 4">
            <a:extLst>
              <a:ext uri="{FF2B5EF4-FFF2-40B4-BE49-F238E27FC236}">
                <a16:creationId xmlns:a16="http://schemas.microsoft.com/office/drawing/2014/main" xmlns="" id="{29C58D2A-139E-4F53-98FD-8718838B5949}"/>
              </a:ext>
            </a:extLst>
          </p:cNvPr>
          <p:cNvSpPr txBox="1">
            <a:spLocks/>
          </p:cNvSpPr>
          <p:nvPr/>
        </p:nvSpPr>
        <p:spPr>
          <a:xfrm>
            <a:off x="3755322" y="2536931"/>
            <a:ext cx="6096000" cy="6444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girone andata (7 gg)</a:t>
            </a:r>
          </a:p>
        </p:txBody>
      </p:sp>
      <p:sp>
        <p:nvSpPr>
          <p:cNvPr id="53" name="Freccia a destra 52">
            <a:extLst>
              <a:ext uri="{FF2B5EF4-FFF2-40B4-BE49-F238E27FC236}">
                <a16:creationId xmlns:a16="http://schemas.microsoft.com/office/drawing/2014/main" xmlns="" id="{9402B289-37EA-40C6-9840-2CB0C421FA87}"/>
              </a:ext>
            </a:extLst>
          </p:cNvPr>
          <p:cNvSpPr/>
          <p:nvPr/>
        </p:nvSpPr>
        <p:spPr>
          <a:xfrm>
            <a:off x="7767120" y="5084472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" name="Sottotitolo 4">
            <a:extLst>
              <a:ext uri="{FF2B5EF4-FFF2-40B4-BE49-F238E27FC236}">
                <a16:creationId xmlns:a16="http://schemas.microsoft.com/office/drawing/2014/main" xmlns="" id="{34C85F6A-C57D-41B6-8DFF-8E2C7E6FD470}"/>
              </a:ext>
            </a:extLst>
          </p:cNvPr>
          <p:cNvSpPr txBox="1">
            <a:spLocks/>
          </p:cNvSpPr>
          <p:nvPr/>
        </p:nvSpPr>
        <p:spPr>
          <a:xfrm>
            <a:off x="542925" y="766903"/>
            <a:ext cx="11125200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 smtClean="0">
                <a:solidFill>
                  <a:srgbClr val="C00000"/>
                </a:solidFill>
                <a:latin typeface="Original Surfer"/>
              </a:rPr>
              <a:t>CAMPIONATI – REGULAR SEASON</a:t>
            </a:r>
            <a:endParaRPr lang="it-IT" sz="2800" b="1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26" name="Sottotitolo 4">
            <a:extLst>
              <a:ext uri="{FF2B5EF4-FFF2-40B4-BE49-F238E27FC236}">
                <a16:creationId xmlns:a16="http://schemas.microsoft.com/office/drawing/2014/main" xmlns="" id="{2E64A81C-807F-4B1B-AF88-D5B45A04B627}"/>
              </a:ext>
            </a:extLst>
          </p:cNvPr>
          <p:cNvSpPr txBox="1">
            <a:spLocks/>
          </p:cNvSpPr>
          <p:nvPr/>
        </p:nvSpPr>
        <p:spPr>
          <a:xfrm>
            <a:off x="276225" y="6086475"/>
            <a:ext cx="11915774" cy="581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riginal Surfer"/>
              </a:rPr>
              <a:t>* Potranno essere inserite nuove squadre, quindi la composizione dei gironi JFP potrebbe variare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riginal Surfer"/>
            </a:endParaRPr>
          </a:p>
        </p:txBody>
      </p:sp>
    </p:spTree>
    <p:extLst>
      <p:ext uri="{BB962C8B-B14F-4D97-AF65-F5344CB8AC3E}">
        <p14:creationId xmlns:p14="http://schemas.microsoft.com/office/powerpoint/2010/main" val="288487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31139" cy="70048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375" y="171309"/>
            <a:ext cx="1008059" cy="53793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263" y="-2280"/>
            <a:ext cx="885112" cy="88511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F148EA-E3A0-4CC0-A37F-8591DC92F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093" y="1323975"/>
            <a:ext cx="9033813" cy="971550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CAMPIONATI CLASSIC</a:t>
            </a:r>
            <a:b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3200" dirty="0"/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xmlns="" id="{15382A9D-45DA-4518-B732-ABA450810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375" y="2543174"/>
            <a:ext cx="11659059" cy="1152525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- 1°fase = Qualifiche: le squadre sono divise in 3 livelli A-B-C 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A per qualificarsi in Champions, B per qualificarsi in </a:t>
            </a:r>
            <a:r>
              <a:rPr lang="it-IT" b="1" dirty="0" err="1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Professionals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,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C per qualificarsi in Amateurs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38" name="Titolo 1">
            <a:extLst>
              <a:ext uri="{FF2B5EF4-FFF2-40B4-BE49-F238E27FC236}">
                <a16:creationId xmlns:a16="http://schemas.microsoft.com/office/drawing/2014/main" xmlns="" id="{6D836520-E306-469A-83CF-EAD8139796D5}"/>
              </a:ext>
            </a:extLst>
          </p:cNvPr>
          <p:cNvSpPr txBox="1">
            <a:spLocks/>
          </p:cNvSpPr>
          <p:nvPr/>
        </p:nvSpPr>
        <p:spPr>
          <a:xfrm>
            <a:off x="1579092" y="1826735"/>
            <a:ext cx="9033813" cy="978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56 </a:t>
            </a:r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squadre partecipanti</a:t>
            </a:r>
            <a:b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3200" dirty="0"/>
          </a:p>
        </p:txBody>
      </p:sp>
      <p:sp>
        <p:nvSpPr>
          <p:cNvPr id="9" name="Sottotitolo 5">
            <a:extLst>
              <a:ext uri="{FF2B5EF4-FFF2-40B4-BE49-F238E27FC236}">
                <a16:creationId xmlns:a16="http://schemas.microsoft.com/office/drawing/2014/main" xmlns="" id="{15382A9D-45DA-4518-B732-ABA450810590}"/>
              </a:ext>
            </a:extLst>
          </p:cNvPr>
          <p:cNvSpPr txBox="1">
            <a:spLocks/>
          </p:cNvSpPr>
          <p:nvPr/>
        </p:nvSpPr>
        <p:spPr>
          <a:xfrm>
            <a:off x="333375" y="3752849"/>
            <a:ext cx="11659059" cy="1200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- 2°fase = per la Champions è l’andata, per gli altri campionati è una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fase che permette di suddividere ogni campionato in A e B; inoltre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questa fase assegna i diritti di partecipazione alle finali nazionali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10" name="Sottotitolo 5">
            <a:extLst>
              <a:ext uri="{FF2B5EF4-FFF2-40B4-BE49-F238E27FC236}">
                <a16:creationId xmlns:a16="http://schemas.microsoft.com/office/drawing/2014/main" xmlns="" id="{15382A9D-45DA-4518-B732-ABA450810590}"/>
              </a:ext>
            </a:extLst>
          </p:cNvPr>
          <p:cNvSpPr txBox="1">
            <a:spLocks/>
          </p:cNvSpPr>
          <p:nvPr/>
        </p:nvSpPr>
        <p:spPr>
          <a:xfrm>
            <a:off x="333375" y="5010149"/>
            <a:ext cx="11659059" cy="1200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- 3°fase = per la Champions è il ritorno, per gli altri campionati è la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regular season che porta ogni campionato alle finali piemontesi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che si svolgeranno il 24+25 maggio a Cambiano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95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06741" cy="6924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448" y="259376"/>
            <a:ext cx="987401" cy="52690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55" y="-2280"/>
            <a:ext cx="1203793" cy="1203793"/>
          </a:xfrm>
          <a:prstGeom prst="rect">
            <a:avLst/>
          </a:prstGeom>
        </p:spPr>
      </p:pic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A00D269D-5185-4191-B193-A05733D57F53}"/>
              </a:ext>
            </a:extLst>
          </p:cNvPr>
          <p:cNvSpPr txBox="1">
            <a:spLocks/>
          </p:cNvSpPr>
          <p:nvPr/>
        </p:nvSpPr>
        <p:spPr>
          <a:xfrm>
            <a:off x="2818537" y="117467"/>
            <a:ext cx="6096000" cy="4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QUALIFICAZIONE</a:t>
            </a:r>
          </a:p>
        </p:txBody>
      </p:sp>
      <p:sp>
        <p:nvSpPr>
          <p:cNvPr id="6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379" y="3030226"/>
            <a:ext cx="2168929" cy="1163196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16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 SQUADRE</a:t>
            </a:r>
            <a:endParaRPr lang="it-IT" sz="2800" dirty="0"/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784EE02B-690D-4542-B74F-D786240705A7}"/>
              </a:ext>
            </a:extLst>
          </p:cNvPr>
          <p:cNvSpPr txBox="1">
            <a:spLocks/>
          </p:cNvSpPr>
          <p:nvPr/>
        </p:nvSpPr>
        <p:spPr>
          <a:xfrm>
            <a:off x="1296148" y="2778422"/>
            <a:ext cx="1031202" cy="75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000" b="1" dirty="0">
                <a:solidFill>
                  <a:srgbClr val="C00000"/>
                </a:solidFill>
                <a:latin typeface="Original Surfer"/>
              </a:rPr>
              <a:t>A</a:t>
            </a: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</p:txBody>
      </p:sp>
      <p:sp>
        <p:nvSpPr>
          <p:cNvPr id="10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1811750" y="48050"/>
            <a:ext cx="8136906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CHE PARTONO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DAL GRUPPO DI QUALIFICAZIONE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CLASSIC «A»</a:t>
            </a:r>
            <a:endParaRPr lang="it-IT" sz="2000" dirty="0"/>
          </a:p>
        </p:txBody>
      </p:sp>
      <p:sp>
        <p:nvSpPr>
          <p:cNvPr id="12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3577883" y="1539138"/>
            <a:ext cx="3380130" cy="463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BEERBANTI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EAGLES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EAGLES TWO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FILMAR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GMG</a:t>
            </a:r>
            <a:endParaRPr lang="it-IT" b="1" dirty="0"/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MOHERO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PISCINESE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SAN GERMANESE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26" name="Sottotitolo 4">
            <a:extLst>
              <a:ext uri="{FF2B5EF4-FFF2-40B4-BE49-F238E27FC236}">
                <a16:creationId xmlns:a16="http://schemas.microsoft.com/office/drawing/2014/main" xmlns="" id="{FA04AAB2-CD7D-489C-951F-9742AA3AC09D}"/>
              </a:ext>
            </a:extLst>
          </p:cNvPr>
          <p:cNvSpPr txBox="1">
            <a:spLocks/>
          </p:cNvSpPr>
          <p:nvPr/>
        </p:nvSpPr>
        <p:spPr>
          <a:xfrm>
            <a:off x="7488873" y="1539138"/>
            <a:ext cx="3333150" cy="4633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BUTTIGLIERA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CASALBORGONE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CRESCENTINO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DRUNK EAGLES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GM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VAJORS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KISS MY ACE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KOALA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THE GOAT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</p:spTree>
    <p:extLst>
      <p:ext uri="{BB962C8B-B14F-4D97-AF65-F5344CB8AC3E}">
        <p14:creationId xmlns:p14="http://schemas.microsoft.com/office/powerpoint/2010/main" val="24442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06741" cy="6924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448" y="259376"/>
            <a:ext cx="987401" cy="52690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55" y="-2280"/>
            <a:ext cx="1203793" cy="1203793"/>
          </a:xfrm>
          <a:prstGeom prst="rect">
            <a:avLst/>
          </a:prstGeom>
        </p:spPr>
      </p:pic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A00D269D-5185-4191-B193-A05733D57F53}"/>
              </a:ext>
            </a:extLst>
          </p:cNvPr>
          <p:cNvSpPr txBox="1">
            <a:spLocks/>
          </p:cNvSpPr>
          <p:nvPr/>
        </p:nvSpPr>
        <p:spPr>
          <a:xfrm>
            <a:off x="2818537" y="117467"/>
            <a:ext cx="6096000" cy="4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QUALIFICAZIONE</a:t>
            </a:r>
          </a:p>
        </p:txBody>
      </p:sp>
      <p:sp>
        <p:nvSpPr>
          <p:cNvPr id="6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379" y="3030226"/>
            <a:ext cx="2168929" cy="1163196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15/16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 SQUADRE</a:t>
            </a:r>
            <a:endParaRPr lang="it-IT" sz="2800" dirty="0"/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784EE02B-690D-4542-B74F-D786240705A7}"/>
              </a:ext>
            </a:extLst>
          </p:cNvPr>
          <p:cNvSpPr txBox="1">
            <a:spLocks/>
          </p:cNvSpPr>
          <p:nvPr/>
        </p:nvSpPr>
        <p:spPr>
          <a:xfrm>
            <a:off x="1296148" y="2778422"/>
            <a:ext cx="1031202" cy="75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000" b="1" dirty="0">
                <a:solidFill>
                  <a:srgbClr val="C00000"/>
                </a:solidFill>
                <a:latin typeface="Original Surfer"/>
              </a:rPr>
              <a:t>B</a:t>
            </a: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</p:txBody>
      </p:sp>
      <p:sp>
        <p:nvSpPr>
          <p:cNvPr id="10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1811749" y="48050"/>
            <a:ext cx="8136906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CHE PARTONO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DAL GRUPPO DI QUALIFICAZIONE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CLASSIC «B»</a:t>
            </a:r>
            <a:endParaRPr lang="it-IT" sz="2000" dirty="0"/>
          </a:p>
        </p:txBody>
      </p:sp>
      <p:sp>
        <p:nvSpPr>
          <p:cNvPr id="14" name="Sottotitolo 4">
            <a:extLst>
              <a:ext uri="{FF2B5EF4-FFF2-40B4-BE49-F238E27FC236}">
                <a16:creationId xmlns:a16="http://schemas.microsoft.com/office/drawing/2014/main" xmlns="" id="{32DBB24E-0502-48C7-B8F2-8302CC0DB47B}"/>
              </a:ext>
            </a:extLst>
          </p:cNvPr>
          <p:cNvSpPr txBox="1">
            <a:spLocks/>
          </p:cNvSpPr>
          <p:nvPr/>
        </p:nvSpPr>
        <p:spPr>
          <a:xfrm>
            <a:off x="3577882" y="1539137"/>
            <a:ext cx="3637306" cy="4675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CICILEU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CRAL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REALE MUTUA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NUTRIE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BOMBEROS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OLD GUYS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PHENIX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TVM21 LIME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VIS LAST MINUTE</a:t>
            </a:r>
            <a:endParaRPr lang="it-IT" b="1" dirty="0"/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VIS SIFONI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15" name="Sottotitolo 4">
            <a:extLst>
              <a:ext uri="{FF2B5EF4-FFF2-40B4-BE49-F238E27FC236}">
                <a16:creationId xmlns:a16="http://schemas.microsoft.com/office/drawing/2014/main" xmlns="" id="{31E0E11F-17AE-44E6-A933-722CE71C3A75}"/>
              </a:ext>
            </a:extLst>
          </p:cNvPr>
          <p:cNvSpPr txBox="1">
            <a:spLocks/>
          </p:cNvSpPr>
          <p:nvPr/>
        </p:nvSpPr>
        <p:spPr>
          <a:xfrm>
            <a:off x="7688906" y="1539138"/>
            <a:ext cx="3463542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CRESCENTINO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CASALBORGONE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STIRATI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BOGUZ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COMALA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ECOSPORT M2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HAKALUNU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EVEREST 1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6654305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06741" cy="6924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448" y="259376"/>
            <a:ext cx="987401" cy="52690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55" y="-2280"/>
            <a:ext cx="1203793" cy="1203793"/>
          </a:xfrm>
          <a:prstGeom prst="rect">
            <a:avLst/>
          </a:prstGeom>
        </p:spPr>
      </p:pic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A00D269D-5185-4191-B193-A05733D57F53}"/>
              </a:ext>
            </a:extLst>
          </p:cNvPr>
          <p:cNvSpPr txBox="1">
            <a:spLocks/>
          </p:cNvSpPr>
          <p:nvPr/>
        </p:nvSpPr>
        <p:spPr>
          <a:xfrm>
            <a:off x="2818537" y="117467"/>
            <a:ext cx="6096000" cy="4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QUALIFICAZIONE</a:t>
            </a:r>
          </a:p>
        </p:txBody>
      </p:sp>
      <p:sp>
        <p:nvSpPr>
          <p:cNvPr id="6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587" y="3030226"/>
            <a:ext cx="2168929" cy="1163196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24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 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</a:t>
            </a:r>
            <a:endParaRPr lang="it-IT" sz="2800" dirty="0"/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784EE02B-690D-4542-B74F-D786240705A7}"/>
              </a:ext>
            </a:extLst>
          </p:cNvPr>
          <p:cNvSpPr txBox="1">
            <a:spLocks/>
          </p:cNvSpPr>
          <p:nvPr/>
        </p:nvSpPr>
        <p:spPr>
          <a:xfrm>
            <a:off x="838932" y="2778422"/>
            <a:ext cx="1031202" cy="75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000" b="1" dirty="0">
                <a:solidFill>
                  <a:srgbClr val="C00000"/>
                </a:solidFill>
                <a:latin typeface="Original Surfer"/>
              </a:rPr>
              <a:t>C</a:t>
            </a: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</p:txBody>
      </p:sp>
      <p:sp>
        <p:nvSpPr>
          <p:cNvPr id="10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1811750" y="48050"/>
            <a:ext cx="8136906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CHE PARTONO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DAL GRUPPO DI QUALIFICAZIONE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CLASSIC «C»</a:t>
            </a:r>
            <a:endParaRPr lang="it-IT" sz="2000" dirty="0"/>
          </a:p>
        </p:txBody>
      </p:sp>
      <p:sp>
        <p:nvSpPr>
          <p:cNvPr id="11" name="Sottotitolo 4">
            <a:extLst>
              <a:ext uri="{FF2B5EF4-FFF2-40B4-BE49-F238E27FC236}">
                <a16:creationId xmlns:a16="http://schemas.microsoft.com/office/drawing/2014/main" xmlns="" id="{A3C66937-5E8A-4259-B43E-8FF792403E88}"/>
              </a:ext>
            </a:extLst>
          </p:cNvPr>
          <p:cNvSpPr txBox="1">
            <a:spLocks/>
          </p:cNvSpPr>
          <p:nvPr/>
        </p:nvSpPr>
        <p:spPr>
          <a:xfrm>
            <a:off x="2151044" y="1539138"/>
            <a:ext cx="3344120" cy="45759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ANDEZENO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CIRC.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UNI TO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DESPERADOS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GLS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KITI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KAKA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MONTIGLIO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V. BIRRA REAL</a:t>
            </a:r>
            <a:endParaRPr lang="it-IT" b="1" dirty="0"/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V. NO LIMITS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13" name="Sottotitolo 4">
            <a:extLst>
              <a:ext uri="{FF2B5EF4-FFF2-40B4-BE49-F238E27FC236}">
                <a16:creationId xmlns:a16="http://schemas.microsoft.com/office/drawing/2014/main" xmlns="" id="{A87B5DD9-24D7-4171-BCB2-8462AD035E8F}"/>
              </a:ext>
            </a:extLst>
          </p:cNvPr>
          <p:cNvSpPr txBox="1">
            <a:spLocks/>
          </p:cNvSpPr>
          <p:nvPr/>
        </p:nvSpPr>
        <p:spPr>
          <a:xfrm>
            <a:off x="5526013" y="1539138"/>
            <a:ext cx="3013418" cy="45759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DG VOLLEY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EVEREST 2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FORA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PER …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INDEPENDIENTE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NO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GRAVITY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POLPO</a:t>
            </a:r>
            <a:endParaRPr lang="it-IT" b="1" dirty="0"/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READY 4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VENOM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VOLLEY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14" name="Sottotitolo 4">
            <a:extLst>
              <a:ext uri="{FF2B5EF4-FFF2-40B4-BE49-F238E27FC236}">
                <a16:creationId xmlns:a16="http://schemas.microsoft.com/office/drawing/2014/main" xmlns="" id="{96E09D0C-9996-4305-BCDE-E40E367AD66B}"/>
              </a:ext>
            </a:extLst>
          </p:cNvPr>
          <p:cNvSpPr txBox="1">
            <a:spLocks/>
          </p:cNvSpPr>
          <p:nvPr/>
        </p:nvSpPr>
        <p:spPr>
          <a:xfrm>
            <a:off x="8601129" y="1539138"/>
            <a:ext cx="3538720" cy="45759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AUXILIUM M.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DINAMO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CHI?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ECOSPORT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M1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GIUCO 97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SANT’ANNA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VALANGA M2</a:t>
            </a:r>
          </a:p>
          <a:p>
            <a:pPr>
              <a:lnSpc>
                <a:spcPct val="100000"/>
              </a:lnSpc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VIS CI SIAMO…</a:t>
            </a:r>
          </a:p>
          <a:p>
            <a:pPr>
              <a:lnSpc>
                <a:spcPct val="100000"/>
              </a:lnSpc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VIS MIMAMASE</a:t>
            </a:r>
            <a:endParaRPr lang="it-IT" b="1" dirty="0" smtClean="0"/>
          </a:p>
          <a:p>
            <a:pPr>
              <a:lnSpc>
                <a:spcPct val="100000"/>
              </a:lnSpc>
            </a:pPr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</p:spTree>
    <p:extLst>
      <p:ext uri="{BB962C8B-B14F-4D97-AF65-F5344CB8AC3E}">
        <p14:creationId xmlns:p14="http://schemas.microsoft.com/office/powerpoint/2010/main" val="321123151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31139" cy="70048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375" y="171309"/>
            <a:ext cx="1008059" cy="53793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263" y="-2280"/>
            <a:ext cx="885112" cy="88511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F148EA-E3A0-4CC0-A37F-8591DC92F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552" y="14796"/>
            <a:ext cx="9033813" cy="978783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FASI CAMPIONATO CLASSIC</a:t>
            </a:r>
            <a:b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3200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4CF4EAAB-6314-4CD7-9855-BD0EA2757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763" y="1703614"/>
            <a:ext cx="4100512" cy="179978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A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16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endParaRPr lang="it-IT" sz="2800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</a:t>
            </a:r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67163EE1-D630-4535-8424-1DB120ACA58A}"/>
              </a:ext>
            </a:extLst>
          </p:cNvPr>
          <p:cNvSpPr txBox="1">
            <a:spLocks/>
          </p:cNvSpPr>
          <p:nvPr/>
        </p:nvSpPr>
        <p:spPr>
          <a:xfrm>
            <a:off x="385763" y="3365788"/>
            <a:ext cx="4100512" cy="1357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B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16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 </a:t>
            </a:r>
          </a:p>
        </p:txBody>
      </p:sp>
      <p:sp>
        <p:nvSpPr>
          <p:cNvPr id="11" name="Sottotitolo 4">
            <a:extLst>
              <a:ext uri="{FF2B5EF4-FFF2-40B4-BE49-F238E27FC236}">
                <a16:creationId xmlns:a16="http://schemas.microsoft.com/office/drawing/2014/main" xmlns="" id="{0C0E2B8B-162F-4EB9-88F2-8B18E1B787F6}"/>
              </a:ext>
            </a:extLst>
          </p:cNvPr>
          <p:cNvSpPr txBox="1">
            <a:spLocks/>
          </p:cNvSpPr>
          <p:nvPr/>
        </p:nvSpPr>
        <p:spPr>
          <a:xfrm>
            <a:off x="1300163" y="772223"/>
            <a:ext cx="3614271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QUALIFICAZIONE</a:t>
            </a:r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xmlns="" id="{C50385B8-1A8F-442F-894A-0B26127C66BA}"/>
              </a:ext>
            </a:extLst>
          </p:cNvPr>
          <p:cNvSpPr/>
          <p:nvPr/>
        </p:nvSpPr>
        <p:spPr>
          <a:xfrm rot="20456632">
            <a:off x="4159682" y="2154602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Sottotitolo 4">
            <a:extLst>
              <a:ext uri="{FF2B5EF4-FFF2-40B4-BE49-F238E27FC236}">
                <a16:creationId xmlns:a16="http://schemas.microsoft.com/office/drawing/2014/main" xmlns="" id="{50F45C6F-F531-4997-BD2F-F2D504FB8616}"/>
              </a:ext>
            </a:extLst>
          </p:cNvPr>
          <p:cNvSpPr txBox="1">
            <a:spLocks/>
          </p:cNvSpPr>
          <p:nvPr/>
        </p:nvSpPr>
        <p:spPr>
          <a:xfrm>
            <a:off x="385763" y="5073014"/>
            <a:ext cx="4100512" cy="1287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C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24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</a:t>
            </a:r>
          </a:p>
          <a:p>
            <a:pPr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3 gironi</a:t>
            </a:r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21" name="Sottotitolo 4">
            <a:extLst>
              <a:ext uri="{FF2B5EF4-FFF2-40B4-BE49-F238E27FC236}">
                <a16:creationId xmlns:a16="http://schemas.microsoft.com/office/drawing/2014/main" xmlns="" id="{4276DD42-0135-4C65-8AFD-87A96074A97D}"/>
              </a:ext>
            </a:extLst>
          </p:cNvPr>
          <p:cNvSpPr txBox="1">
            <a:spLocks/>
          </p:cNvSpPr>
          <p:nvPr/>
        </p:nvSpPr>
        <p:spPr>
          <a:xfrm>
            <a:off x="5197997" y="3370939"/>
            <a:ext cx="5457754" cy="915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PROFESSIONALS</a:t>
            </a:r>
            <a:br>
              <a:rPr lang="it-IT" sz="2800" b="1" dirty="0" smtClean="0">
                <a:solidFill>
                  <a:srgbClr val="00B050"/>
                </a:solidFill>
                <a:latin typeface="Original Surfer"/>
              </a:rPr>
            </a:br>
            <a:r>
              <a:rPr lang="it-IT" b="1" dirty="0" smtClean="0">
                <a:solidFill>
                  <a:srgbClr val="00B050"/>
                </a:solidFill>
                <a:latin typeface="Original Surfer"/>
              </a:rPr>
              <a:t>le prime 4 dei due gironi «B»</a:t>
            </a:r>
            <a:endParaRPr lang="it-IT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22" name="Sottotitolo 4">
            <a:extLst>
              <a:ext uri="{FF2B5EF4-FFF2-40B4-BE49-F238E27FC236}">
                <a16:creationId xmlns:a16="http://schemas.microsoft.com/office/drawing/2014/main" xmlns="" id="{EC38237D-DC47-4A93-A954-AB4780A7FE2F}"/>
              </a:ext>
            </a:extLst>
          </p:cNvPr>
          <p:cNvSpPr txBox="1">
            <a:spLocks/>
          </p:cNvSpPr>
          <p:nvPr/>
        </p:nvSpPr>
        <p:spPr>
          <a:xfrm>
            <a:off x="5197997" y="1897791"/>
            <a:ext cx="5191535" cy="974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rgbClr val="C00000"/>
                </a:solidFill>
                <a:latin typeface="Original Surfer"/>
              </a:rPr>
              <a:t>CHAMPIONS</a:t>
            </a:r>
            <a:br>
              <a:rPr lang="it-IT" sz="2800" b="1" dirty="0" smtClean="0">
                <a:solidFill>
                  <a:srgbClr val="C00000"/>
                </a:solidFill>
                <a:latin typeface="Original Surfer"/>
              </a:rPr>
            </a:br>
            <a:r>
              <a:rPr lang="it-IT" b="1" dirty="0" smtClean="0">
                <a:solidFill>
                  <a:srgbClr val="C00000"/>
                </a:solidFill>
                <a:latin typeface="Original Surfer"/>
              </a:rPr>
              <a:t>le prime 4 dei due gironi «A» </a:t>
            </a:r>
            <a:endParaRPr lang="it-IT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23" name="Sottotitolo 4">
            <a:extLst>
              <a:ext uri="{FF2B5EF4-FFF2-40B4-BE49-F238E27FC236}">
                <a16:creationId xmlns:a16="http://schemas.microsoft.com/office/drawing/2014/main" xmlns="" id="{AA7F6450-3813-47CD-AB69-B2182A1F178F}"/>
              </a:ext>
            </a:extLst>
          </p:cNvPr>
          <p:cNvSpPr txBox="1">
            <a:spLocks/>
          </p:cNvSpPr>
          <p:nvPr/>
        </p:nvSpPr>
        <p:spPr>
          <a:xfrm>
            <a:off x="5197996" y="6105078"/>
            <a:ext cx="6074829" cy="5100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16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>
                <a:solidFill>
                  <a:srgbClr val="7030A0"/>
                </a:solidFill>
                <a:latin typeface="Original Surfer"/>
              </a:rPr>
              <a:t>JUST FOR PLAY</a:t>
            </a:r>
            <a:endParaRPr lang="it-IT" sz="2800" dirty="0">
              <a:solidFill>
                <a:srgbClr val="7030A0"/>
              </a:solidFill>
              <a:latin typeface="Original Surfer"/>
            </a:endParaRPr>
          </a:p>
        </p:txBody>
      </p:sp>
      <p:sp>
        <p:nvSpPr>
          <p:cNvPr id="24" name="Sottotitolo 4">
            <a:extLst>
              <a:ext uri="{FF2B5EF4-FFF2-40B4-BE49-F238E27FC236}">
                <a16:creationId xmlns:a16="http://schemas.microsoft.com/office/drawing/2014/main" xmlns="" id="{B6B61D6B-8CF4-492A-B4DD-55DDC88C8E9C}"/>
              </a:ext>
            </a:extLst>
          </p:cNvPr>
          <p:cNvSpPr txBox="1">
            <a:spLocks/>
          </p:cNvSpPr>
          <p:nvPr/>
        </p:nvSpPr>
        <p:spPr>
          <a:xfrm>
            <a:off x="5197996" y="4981152"/>
            <a:ext cx="6794438" cy="1052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chemeClr val="accent2"/>
                </a:solidFill>
                <a:latin typeface="Original Surfer"/>
              </a:rPr>
              <a:t>AMATEURS</a:t>
            </a:r>
            <a:br>
              <a:rPr lang="it-IT" sz="2800" b="1" dirty="0" smtClean="0">
                <a:solidFill>
                  <a:schemeClr val="accent2"/>
                </a:solidFill>
                <a:latin typeface="Original Surfer"/>
              </a:rPr>
            </a:br>
            <a:r>
              <a:rPr lang="it-IT" b="1" dirty="0" smtClean="0">
                <a:solidFill>
                  <a:schemeClr val="accent2"/>
                </a:solidFill>
                <a:latin typeface="Original Surfer"/>
              </a:rPr>
              <a:t>le prime due dei gironi «C» più due miglior 3° </a:t>
            </a:r>
          </a:p>
          <a:p>
            <a:pPr algn="l"/>
            <a:endParaRPr lang="it-IT" sz="2800" dirty="0">
              <a:solidFill>
                <a:schemeClr val="accent2"/>
              </a:solidFill>
              <a:latin typeface="Original Surfer"/>
            </a:endParaRPr>
          </a:p>
        </p:txBody>
      </p:sp>
      <p:sp>
        <p:nvSpPr>
          <p:cNvPr id="25" name="Freccia a destra 24">
            <a:extLst>
              <a:ext uri="{FF2B5EF4-FFF2-40B4-BE49-F238E27FC236}">
                <a16:creationId xmlns:a16="http://schemas.microsoft.com/office/drawing/2014/main" xmlns="" id="{16CB6FA1-58A4-400F-A4BC-C1E51E5A7D0E}"/>
              </a:ext>
            </a:extLst>
          </p:cNvPr>
          <p:cNvSpPr/>
          <p:nvPr/>
        </p:nvSpPr>
        <p:spPr>
          <a:xfrm rot="20456632">
            <a:off x="4153016" y="3696258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Freccia a destra 25">
            <a:extLst>
              <a:ext uri="{FF2B5EF4-FFF2-40B4-BE49-F238E27FC236}">
                <a16:creationId xmlns:a16="http://schemas.microsoft.com/office/drawing/2014/main" xmlns="" id="{32DF5742-FE2C-4154-A565-F821BE1FD9DC}"/>
              </a:ext>
            </a:extLst>
          </p:cNvPr>
          <p:cNvSpPr/>
          <p:nvPr/>
        </p:nvSpPr>
        <p:spPr>
          <a:xfrm rot="20456632">
            <a:off x="4159681" y="5308150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xmlns="" id="{36551A61-D961-402F-9703-EBB729455E74}"/>
              </a:ext>
            </a:extLst>
          </p:cNvPr>
          <p:cNvSpPr/>
          <p:nvPr/>
        </p:nvSpPr>
        <p:spPr>
          <a:xfrm rot="1548809">
            <a:off x="4153017" y="2760197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Freccia a destra 27">
            <a:extLst>
              <a:ext uri="{FF2B5EF4-FFF2-40B4-BE49-F238E27FC236}">
                <a16:creationId xmlns:a16="http://schemas.microsoft.com/office/drawing/2014/main" xmlns="" id="{E870D820-B79E-492B-8636-9BE2AD7E31C8}"/>
              </a:ext>
            </a:extLst>
          </p:cNvPr>
          <p:cNvSpPr/>
          <p:nvPr/>
        </p:nvSpPr>
        <p:spPr>
          <a:xfrm rot="1548809">
            <a:off x="4153015" y="4327555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Freccia a destra 28">
            <a:extLst>
              <a:ext uri="{FF2B5EF4-FFF2-40B4-BE49-F238E27FC236}">
                <a16:creationId xmlns:a16="http://schemas.microsoft.com/office/drawing/2014/main" xmlns="" id="{8303CB09-77F5-423C-9FFD-E3A1744490AE}"/>
              </a:ext>
            </a:extLst>
          </p:cNvPr>
          <p:cNvSpPr/>
          <p:nvPr/>
        </p:nvSpPr>
        <p:spPr>
          <a:xfrm rot="1548809">
            <a:off x="4146350" y="5959382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Sottotitolo 4">
            <a:extLst>
              <a:ext uri="{FF2B5EF4-FFF2-40B4-BE49-F238E27FC236}">
                <a16:creationId xmlns:a16="http://schemas.microsoft.com/office/drawing/2014/main" xmlns="" id="{1BF5DF30-5B5F-4C6B-9835-A4317E351678}"/>
              </a:ext>
            </a:extLst>
          </p:cNvPr>
          <p:cNvSpPr txBox="1">
            <a:spLocks/>
          </p:cNvSpPr>
          <p:nvPr/>
        </p:nvSpPr>
        <p:spPr>
          <a:xfrm>
            <a:off x="5458305" y="756676"/>
            <a:ext cx="4438187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CAMPIONATI</a:t>
            </a:r>
          </a:p>
        </p:txBody>
      </p:sp>
      <p:sp>
        <p:nvSpPr>
          <p:cNvPr id="32" name="Sottotitolo 4">
            <a:extLst>
              <a:ext uri="{FF2B5EF4-FFF2-40B4-BE49-F238E27FC236}">
                <a16:creationId xmlns:a16="http://schemas.microsoft.com/office/drawing/2014/main" xmlns="" id="{997709A2-E3D5-467E-9417-C79A4BB9CA9E}"/>
              </a:ext>
            </a:extLst>
          </p:cNvPr>
          <p:cNvSpPr txBox="1">
            <a:spLocks/>
          </p:cNvSpPr>
          <p:nvPr/>
        </p:nvSpPr>
        <p:spPr>
          <a:xfrm>
            <a:off x="5197997" y="2878211"/>
            <a:ext cx="5961782" cy="4161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PROFESSIONALS</a:t>
            </a:r>
          </a:p>
          <a:p>
            <a:pPr algn="l"/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  </a:t>
            </a:r>
          </a:p>
        </p:txBody>
      </p:sp>
      <p:sp>
        <p:nvSpPr>
          <p:cNvPr id="33" name="Sottotitolo 4">
            <a:extLst>
              <a:ext uri="{FF2B5EF4-FFF2-40B4-BE49-F238E27FC236}">
                <a16:creationId xmlns:a16="http://schemas.microsoft.com/office/drawing/2014/main" xmlns="" id="{8082D30F-17B7-4E0F-947E-22F3343F5D51}"/>
              </a:ext>
            </a:extLst>
          </p:cNvPr>
          <p:cNvSpPr txBox="1">
            <a:spLocks/>
          </p:cNvSpPr>
          <p:nvPr/>
        </p:nvSpPr>
        <p:spPr>
          <a:xfrm>
            <a:off x="5197996" y="4394261"/>
            <a:ext cx="5177371" cy="486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r>
              <a:rPr lang="it-IT" sz="2800" b="1" dirty="0">
                <a:solidFill>
                  <a:schemeClr val="accent2"/>
                </a:solidFill>
                <a:latin typeface="Original Surfer"/>
              </a:rPr>
              <a:t>AMATEURS</a:t>
            </a:r>
            <a:endParaRPr lang="it-IT" sz="2800" dirty="0">
              <a:solidFill>
                <a:schemeClr val="accent2"/>
              </a:solidFill>
              <a:latin typeface="Original Surfer"/>
            </a:endParaRPr>
          </a:p>
        </p:txBody>
      </p:sp>
      <p:sp>
        <p:nvSpPr>
          <p:cNvPr id="34" name="Sottotitolo 4">
            <a:extLst>
              <a:ext uri="{FF2B5EF4-FFF2-40B4-BE49-F238E27FC236}">
                <a16:creationId xmlns:a16="http://schemas.microsoft.com/office/drawing/2014/main" xmlns="" id="{BA5FD7D5-0F09-4BC1-81C9-DEDAF4B51861}"/>
              </a:ext>
            </a:extLst>
          </p:cNvPr>
          <p:cNvSpPr txBox="1">
            <a:spLocks/>
          </p:cNvSpPr>
          <p:nvPr/>
        </p:nvSpPr>
        <p:spPr>
          <a:xfrm>
            <a:off x="1926958" y="1101667"/>
            <a:ext cx="2961417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1° fase</a:t>
            </a:r>
          </a:p>
        </p:txBody>
      </p:sp>
    </p:spTree>
    <p:extLst>
      <p:ext uri="{BB962C8B-B14F-4D97-AF65-F5344CB8AC3E}">
        <p14:creationId xmlns:p14="http://schemas.microsoft.com/office/powerpoint/2010/main" val="65786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31139" cy="70048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375" y="171309"/>
            <a:ext cx="1008059" cy="53793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263" y="-2280"/>
            <a:ext cx="885112" cy="88511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F148EA-E3A0-4CC0-A37F-8591DC92F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552" y="14796"/>
            <a:ext cx="9033813" cy="978783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FASI CAMPIONATO CLASSIC</a:t>
            </a:r>
            <a:b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3200" dirty="0"/>
          </a:p>
        </p:txBody>
      </p:sp>
      <p:sp>
        <p:nvSpPr>
          <p:cNvPr id="21" name="Sottotitolo 4">
            <a:extLst>
              <a:ext uri="{FF2B5EF4-FFF2-40B4-BE49-F238E27FC236}">
                <a16:creationId xmlns:a16="http://schemas.microsoft.com/office/drawing/2014/main" xmlns="" id="{4276DD42-0135-4C65-8AFD-87A96074A97D}"/>
              </a:ext>
            </a:extLst>
          </p:cNvPr>
          <p:cNvSpPr txBox="1">
            <a:spLocks/>
          </p:cNvSpPr>
          <p:nvPr/>
        </p:nvSpPr>
        <p:spPr>
          <a:xfrm>
            <a:off x="-463201" y="3216645"/>
            <a:ext cx="6096000" cy="1799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22" name="Sottotitolo 4">
            <a:extLst>
              <a:ext uri="{FF2B5EF4-FFF2-40B4-BE49-F238E27FC236}">
                <a16:creationId xmlns:a16="http://schemas.microsoft.com/office/drawing/2014/main" xmlns="" id="{EC38237D-DC47-4A93-A954-AB4780A7FE2F}"/>
              </a:ext>
            </a:extLst>
          </p:cNvPr>
          <p:cNvSpPr txBox="1">
            <a:spLocks/>
          </p:cNvSpPr>
          <p:nvPr/>
        </p:nvSpPr>
        <p:spPr>
          <a:xfrm>
            <a:off x="-921551" y="1251438"/>
            <a:ext cx="6096000" cy="9996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endParaRPr lang="it-IT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r>
              <a:rPr lang="it-IT" sz="2800" b="1" dirty="0" smtClean="0">
                <a:solidFill>
                  <a:srgbClr val="C00000"/>
                </a:solidFill>
                <a:latin typeface="Original Surfer"/>
              </a:rPr>
              <a:t>CHAMPIONS</a:t>
            </a:r>
            <a:endParaRPr lang="it-IT" sz="2800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23" name="Sottotitolo 4">
            <a:extLst>
              <a:ext uri="{FF2B5EF4-FFF2-40B4-BE49-F238E27FC236}">
                <a16:creationId xmlns:a16="http://schemas.microsoft.com/office/drawing/2014/main" xmlns="" id="{AA7F6450-3813-47CD-AB69-B2182A1F178F}"/>
              </a:ext>
            </a:extLst>
          </p:cNvPr>
          <p:cNvSpPr txBox="1">
            <a:spLocks/>
          </p:cNvSpPr>
          <p:nvPr/>
        </p:nvSpPr>
        <p:spPr>
          <a:xfrm>
            <a:off x="-3622" y="5710829"/>
            <a:ext cx="4277903" cy="1147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16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endParaRPr lang="it-IT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r>
              <a:rPr lang="it-IT" sz="2800" b="1" dirty="0" smtClean="0">
                <a:solidFill>
                  <a:srgbClr val="7030A0"/>
                </a:solidFill>
                <a:latin typeface="Original Surfer"/>
              </a:rPr>
              <a:t>JUST </a:t>
            </a:r>
            <a:r>
              <a:rPr lang="it-IT" sz="2800" b="1" dirty="0">
                <a:solidFill>
                  <a:srgbClr val="7030A0"/>
                </a:solidFill>
                <a:latin typeface="Original Surfer"/>
              </a:rPr>
              <a:t>FOR PLAY</a:t>
            </a:r>
            <a:endParaRPr lang="it-IT" sz="2800" dirty="0">
              <a:solidFill>
                <a:srgbClr val="7030A0"/>
              </a:solidFill>
              <a:latin typeface="Original Surfer"/>
            </a:endParaRPr>
          </a:p>
        </p:txBody>
      </p:sp>
      <p:sp>
        <p:nvSpPr>
          <p:cNvPr id="24" name="Sottotitolo 4">
            <a:extLst>
              <a:ext uri="{FF2B5EF4-FFF2-40B4-BE49-F238E27FC236}">
                <a16:creationId xmlns:a16="http://schemas.microsoft.com/office/drawing/2014/main" xmlns="" id="{B6B61D6B-8CF4-492A-B4DD-55DDC88C8E9C}"/>
              </a:ext>
            </a:extLst>
          </p:cNvPr>
          <p:cNvSpPr txBox="1">
            <a:spLocks/>
          </p:cNvSpPr>
          <p:nvPr/>
        </p:nvSpPr>
        <p:spPr>
          <a:xfrm>
            <a:off x="-743584" y="4783994"/>
            <a:ext cx="6096000" cy="1799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</p:txBody>
      </p:sp>
      <p:sp>
        <p:nvSpPr>
          <p:cNvPr id="25" name="Freccia a destra 24">
            <a:extLst>
              <a:ext uri="{FF2B5EF4-FFF2-40B4-BE49-F238E27FC236}">
                <a16:creationId xmlns:a16="http://schemas.microsoft.com/office/drawing/2014/main" xmlns="" id="{16CB6FA1-58A4-400F-A4BC-C1E51E5A7D0E}"/>
              </a:ext>
            </a:extLst>
          </p:cNvPr>
          <p:cNvSpPr/>
          <p:nvPr/>
        </p:nvSpPr>
        <p:spPr>
          <a:xfrm rot="20456632">
            <a:off x="7936198" y="3025159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Freccia a destra 25">
            <a:extLst>
              <a:ext uri="{FF2B5EF4-FFF2-40B4-BE49-F238E27FC236}">
                <a16:creationId xmlns:a16="http://schemas.microsoft.com/office/drawing/2014/main" xmlns="" id="{32DF5742-FE2C-4154-A565-F821BE1FD9DC}"/>
              </a:ext>
            </a:extLst>
          </p:cNvPr>
          <p:cNvSpPr/>
          <p:nvPr/>
        </p:nvSpPr>
        <p:spPr>
          <a:xfrm rot="20456632">
            <a:off x="7923177" y="4574043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xmlns="" id="{36551A61-D961-402F-9703-EBB729455E74}"/>
              </a:ext>
            </a:extLst>
          </p:cNvPr>
          <p:cNvSpPr/>
          <p:nvPr/>
        </p:nvSpPr>
        <p:spPr>
          <a:xfrm>
            <a:off x="8247740" y="6153249"/>
            <a:ext cx="500833" cy="20292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Freccia a destra 27">
            <a:extLst>
              <a:ext uri="{FF2B5EF4-FFF2-40B4-BE49-F238E27FC236}">
                <a16:creationId xmlns:a16="http://schemas.microsoft.com/office/drawing/2014/main" xmlns="" id="{E870D820-B79E-492B-8636-9BE2AD7E31C8}"/>
              </a:ext>
            </a:extLst>
          </p:cNvPr>
          <p:cNvSpPr/>
          <p:nvPr/>
        </p:nvSpPr>
        <p:spPr>
          <a:xfrm rot="1548809">
            <a:off x="7929534" y="3343212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Freccia a destra 28">
            <a:extLst>
              <a:ext uri="{FF2B5EF4-FFF2-40B4-BE49-F238E27FC236}">
                <a16:creationId xmlns:a16="http://schemas.microsoft.com/office/drawing/2014/main" xmlns="" id="{8303CB09-77F5-423C-9FFD-E3A1744490AE}"/>
              </a:ext>
            </a:extLst>
          </p:cNvPr>
          <p:cNvSpPr/>
          <p:nvPr/>
        </p:nvSpPr>
        <p:spPr>
          <a:xfrm rot="1548809">
            <a:off x="7888657" y="4895031"/>
            <a:ext cx="838984" cy="224047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Sottotitolo 4">
            <a:extLst>
              <a:ext uri="{FF2B5EF4-FFF2-40B4-BE49-F238E27FC236}">
                <a16:creationId xmlns:a16="http://schemas.microsoft.com/office/drawing/2014/main" xmlns="" id="{997709A2-E3D5-467E-9417-C79A4BB9CA9E}"/>
              </a:ext>
            </a:extLst>
          </p:cNvPr>
          <p:cNvSpPr txBox="1">
            <a:spLocks/>
          </p:cNvSpPr>
          <p:nvPr/>
        </p:nvSpPr>
        <p:spPr>
          <a:xfrm>
            <a:off x="0" y="2633129"/>
            <a:ext cx="4071938" cy="12551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16 squadre</a:t>
            </a:r>
          </a:p>
          <a:p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PROFESSIONALS</a:t>
            </a:r>
            <a:endParaRPr lang="it-IT" sz="2800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33" name="Sottotitolo 4">
            <a:extLst>
              <a:ext uri="{FF2B5EF4-FFF2-40B4-BE49-F238E27FC236}">
                <a16:creationId xmlns:a16="http://schemas.microsoft.com/office/drawing/2014/main" xmlns="" id="{8082D30F-17B7-4E0F-947E-22F3343F5D51}"/>
              </a:ext>
            </a:extLst>
          </p:cNvPr>
          <p:cNvSpPr txBox="1">
            <a:spLocks/>
          </p:cNvSpPr>
          <p:nvPr/>
        </p:nvSpPr>
        <p:spPr>
          <a:xfrm>
            <a:off x="11573" y="4170472"/>
            <a:ext cx="3903202" cy="10621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16 squadre</a:t>
            </a:r>
          </a:p>
          <a:p>
            <a:r>
              <a:rPr lang="it-IT" sz="2800" b="1" dirty="0" smtClean="0">
                <a:solidFill>
                  <a:schemeClr val="accent2"/>
                </a:solidFill>
                <a:latin typeface="Original Surfer"/>
              </a:rPr>
              <a:t>AMATEURS</a:t>
            </a:r>
            <a:endParaRPr lang="it-IT" sz="2800" dirty="0">
              <a:solidFill>
                <a:schemeClr val="accent2"/>
              </a:solidFill>
              <a:latin typeface="Original Surfer"/>
            </a:endParaRPr>
          </a:p>
        </p:txBody>
      </p:sp>
      <p:sp>
        <p:nvSpPr>
          <p:cNvPr id="31" name="Sottotitolo 4">
            <a:extLst>
              <a:ext uri="{FF2B5EF4-FFF2-40B4-BE49-F238E27FC236}">
                <a16:creationId xmlns:a16="http://schemas.microsoft.com/office/drawing/2014/main" xmlns="" id="{349269A2-837C-4196-8274-71043A89045B}"/>
              </a:ext>
            </a:extLst>
          </p:cNvPr>
          <p:cNvSpPr txBox="1">
            <a:spLocks/>
          </p:cNvSpPr>
          <p:nvPr/>
        </p:nvSpPr>
        <p:spPr>
          <a:xfrm>
            <a:off x="3211364" y="2404330"/>
            <a:ext cx="6096000" cy="1121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 (7 gg)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</a:t>
            </a:r>
            <a:endParaRPr lang="it-IT" sz="2800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35" name="Sottotitolo 4">
            <a:extLst>
              <a:ext uri="{FF2B5EF4-FFF2-40B4-BE49-F238E27FC236}">
                <a16:creationId xmlns:a16="http://schemas.microsoft.com/office/drawing/2014/main" xmlns="" id="{36387D44-5172-49A3-B175-6F97F1439A6E}"/>
              </a:ext>
            </a:extLst>
          </p:cNvPr>
          <p:cNvSpPr txBox="1">
            <a:spLocks/>
          </p:cNvSpPr>
          <p:nvPr/>
        </p:nvSpPr>
        <p:spPr>
          <a:xfrm>
            <a:off x="8974479" y="2521134"/>
            <a:ext cx="3360395" cy="100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2 livelli  (7 gg)</a:t>
            </a:r>
            <a:br>
              <a:rPr lang="it-IT" sz="2800" b="1" dirty="0" smtClean="0">
                <a:solidFill>
                  <a:srgbClr val="00B050"/>
                </a:solidFill>
                <a:latin typeface="Original Surfer"/>
              </a:rPr>
            </a:b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A 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/>
            </a:r>
            <a:b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</a:b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B 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</a:t>
            </a:r>
            <a:endParaRPr lang="it-IT" sz="2800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36" name="Sottotitolo 4">
            <a:extLst>
              <a:ext uri="{FF2B5EF4-FFF2-40B4-BE49-F238E27FC236}">
                <a16:creationId xmlns:a16="http://schemas.microsoft.com/office/drawing/2014/main" xmlns="" id="{C016C235-8D4D-421A-AC6C-B2912D8D7B4E}"/>
              </a:ext>
            </a:extLst>
          </p:cNvPr>
          <p:cNvSpPr txBox="1">
            <a:spLocks/>
          </p:cNvSpPr>
          <p:nvPr/>
        </p:nvSpPr>
        <p:spPr>
          <a:xfrm>
            <a:off x="8974479" y="4107079"/>
            <a:ext cx="3360395" cy="1268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chemeClr val="accent2"/>
                </a:solidFill>
                <a:latin typeface="Original Surfer"/>
              </a:rPr>
              <a:t>2 livelli (7 gg)</a:t>
            </a:r>
            <a:br>
              <a:rPr lang="it-IT" sz="2800" b="1" dirty="0" smtClean="0">
                <a:solidFill>
                  <a:schemeClr val="accent2"/>
                </a:solidFill>
                <a:latin typeface="Original Surfer"/>
              </a:rPr>
            </a:br>
            <a:r>
              <a:rPr lang="it-IT" sz="2800" b="1" dirty="0" smtClean="0">
                <a:solidFill>
                  <a:schemeClr val="accent2"/>
                </a:solidFill>
                <a:latin typeface="Original Surfer"/>
              </a:rPr>
              <a:t>A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 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</a:t>
            </a:r>
            <a:b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</a:br>
            <a:r>
              <a:rPr lang="it-IT" sz="2800" b="1" dirty="0" smtClean="0">
                <a:solidFill>
                  <a:schemeClr val="accent2"/>
                </a:solidFill>
                <a:latin typeface="Original Surfer"/>
              </a:rPr>
              <a:t>B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 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 </a:t>
            </a:r>
            <a:endParaRPr lang="it-IT" sz="2800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37" name="Sottotitolo 4">
            <a:extLst>
              <a:ext uri="{FF2B5EF4-FFF2-40B4-BE49-F238E27FC236}">
                <a16:creationId xmlns:a16="http://schemas.microsoft.com/office/drawing/2014/main" xmlns="" id="{4E779337-C584-4624-8F7E-210A850CD730}"/>
              </a:ext>
            </a:extLst>
          </p:cNvPr>
          <p:cNvSpPr txBox="1">
            <a:spLocks/>
          </p:cNvSpPr>
          <p:nvPr/>
        </p:nvSpPr>
        <p:spPr>
          <a:xfrm>
            <a:off x="4972050" y="5571210"/>
            <a:ext cx="7020384" cy="483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1" dirty="0" smtClean="0">
                <a:solidFill>
                  <a:srgbClr val="7030A0"/>
                </a:solidFill>
                <a:latin typeface="Original Surfer"/>
              </a:rPr>
              <a:t>2 </a:t>
            </a:r>
            <a:r>
              <a:rPr lang="it-IT" sz="2800" b="1" dirty="0" smtClean="0">
                <a:solidFill>
                  <a:srgbClr val="7030A0"/>
                </a:solidFill>
                <a:latin typeface="Original Surfer"/>
              </a:rPr>
              <a:t>livelli:  A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 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 -  </a:t>
            </a:r>
            <a:r>
              <a:rPr lang="it-IT" sz="2800" b="1" dirty="0" smtClean="0">
                <a:solidFill>
                  <a:srgbClr val="7030A0"/>
                </a:solidFill>
                <a:latin typeface="Original Surfer"/>
              </a:rPr>
              <a:t>B</a:t>
            </a:r>
            <a:r>
              <a:rPr lang="it-IT" sz="2800" b="1" dirty="0" smtClean="0">
                <a:solidFill>
                  <a:srgbClr val="00B050"/>
                </a:solidFill>
                <a:latin typeface="Original Surfer"/>
              </a:rPr>
              <a:t> 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 </a:t>
            </a:r>
            <a:endParaRPr lang="it-IT" sz="2800" dirty="0">
              <a:solidFill>
                <a:srgbClr val="00B050"/>
              </a:solidFill>
              <a:latin typeface="Original Surfer"/>
            </a:endParaRPr>
          </a:p>
        </p:txBody>
      </p:sp>
      <p:sp>
        <p:nvSpPr>
          <p:cNvPr id="38" name="Freccia a destra 37">
            <a:extLst>
              <a:ext uri="{FF2B5EF4-FFF2-40B4-BE49-F238E27FC236}">
                <a16:creationId xmlns:a16="http://schemas.microsoft.com/office/drawing/2014/main" xmlns="" id="{F7D46E4E-BD58-47AE-B322-3F40B80424F3}"/>
              </a:ext>
            </a:extLst>
          </p:cNvPr>
          <p:cNvSpPr/>
          <p:nvPr/>
        </p:nvSpPr>
        <p:spPr>
          <a:xfrm>
            <a:off x="4002810" y="2906274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Freccia a destra 38">
            <a:extLst>
              <a:ext uri="{FF2B5EF4-FFF2-40B4-BE49-F238E27FC236}">
                <a16:creationId xmlns:a16="http://schemas.microsoft.com/office/drawing/2014/main" xmlns="" id="{8968AB05-44EF-4786-836B-B6F0E88A2EF9}"/>
              </a:ext>
            </a:extLst>
          </p:cNvPr>
          <p:cNvSpPr/>
          <p:nvPr/>
        </p:nvSpPr>
        <p:spPr>
          <a:xfrm>
            <a:off x="4002810" y="4490147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Freccia a destra 39">
            <a:extLst>
              <a:ext uri="{FF2B5EF4-FFF2-40B4-BE49-F238E27FC236}">
                <a16:creationId xmlns:a16="http://schemas.microsoft.com/office/drawing/2014/main" xmlns="" id="{C0983AFF-FEA6-4940-B860-ADFA84CA51C2}"/>
              </a:ext>
            </a:extLst>
          </p:cNvPr>
          <p:cNvSpPr/>
          <p:nvPr/>
        </p:nvSpPr>
        <p:spPr>
          <a:xfrm>
            <a:off x="4002810" y="6006152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Freccia a destra 40">
            <a:extLst>
              <a:ext uri="{FF2B5EF4-FFF2-40B4-BE49-F238E27FC236}">
                <a16:creationId xmlns:a16="http://schemas.microsoft.com/office/drawing/2014/main" xmlns="" id="{44FBB01B-A2F4-421F-8679-F3FDB90F913D}"/>
              </a:ext>
            </a:extLst>
          </p:cNvPr>
          <p:cNvSpPr/>
          <p:nvPr/>
        </p:nvSpPr>
        <p:spPr>
          <a:xfrm>
            <a:off x="4002810" y="1754867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Sottotitolo 4">
            <a:extLst>
              <a:ext uri="{FF2B5EF4-FFF2-40B4-BE49-F238E27FC236}">
                <a16:creationId xmlns:a16="http://schemas.microsoft.com/office/drawing/2014/main" xmlns="" id="{E80D657E-DDC1-4D86-81B6-1BDD873186CE}"/>
              </a:ext>
            </a:extLst>
          </p:cNvPr>
          <p:cNvSpPr txBox="1">
            <a:spLocks/>
          </p:cNvSpPr>
          <p:nvPr/>
        </p:nvSpPr>
        <p:spPr>
          <a:xfrm>
            <a:off x="3211364" y="3982994"/>
            <a:ext cx="6096000" cy="1121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 (7 gg)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squadre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8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</a:t>
            </a:r>
            <a:endParaRPr lang="it-IT" sz="2800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43" name="Sottotitolo 4">
            <a:extLst>
              <a:ext uri="{FF2B5EF4-FFF2-40B4-BE49-F238E27FC236}">
                <a16:creationId xmlns:a16="http://schemas.microsoft.com/office/drawing/2014/main" xmlns="" id="{2E64A81C-807F-4B1B-AF88-D5B45A04B627}"/>
              </a:ext>
            </a:extLst>
          </p:cNvPr>
          <p:cNvSpPr txBox="1">
            <a:spLocks/>
          </p:cNvSpPr>
          <p:nvPr/>
        </p:nvSpPr>
        <p:spPr>
          <a:xfrm>
            <a:off x="3211364" y="5493986"/>
            <a:ext cx="6096000" cy="1121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800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44" name="Sottotitolo 4">
            <a:extLst>
              <a:ext uri="{FF2B5EF4-FFF2-40B4-BE49-F238E27FC236}">
                <a16:creationId xmlns:a16="http://schemas.microsoft.com/office/drawing/2014/main" xmlns="" id="{49694511-8011-4457-BCB2-2983CD419482}"/>
              </a:ext>
            </a:extLst>
          </p:cNvPr>
          <p:cNvSpPr txBox="1">
            <a:spLocks/>
          </p:cNvSpPr>
          <p:nvPr/>
        </p:nvSpPr>
        <p:spPr>
          <a:xfrm>
            <a:off x="3321930" y="1572675"/>
            <a:ext cx="6096000" cy="1121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Gir. andata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(7 gg)</a:t>
            </a:r>
          </a:p>
        </p:txBody>
      </p:sp>
      <p:sp>
        <p:nvSpPr>
          <p:cNvPr id="45" name="Freccia a destra 44">
            <a:extLst>
              <a:ext uri="{FF2B5EF4-FFF2-40B4-BE49-F238E27FC236}">
                <a16:creationId xmlns:a16="http://schemas.microsoft.com/office/drawing/2014/main" xmlns="" id="{04D6D5C6-56FD-477A-BBEB-1934F03E591D}"/>
              </a:ext>
            </a:extLst>
          </p:cNvPr>
          <p:cNvSpPr/>
          <p:nvPr/>
        </p:nvSpPr>
        <p:spPr>
          <a:xfrm>
            <a:off x="8247741" y="1750124"/>
            <a:ext cx="530234" cy="20437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Sottotitolo 4">
            <a:extLst>
              <a:ext uri="{FF2B5EF4-FFF2-40B4-BE49-F238E27FC236}">
                <a16:creationId xmlns:a16="http://schemas.microsoft.com/office/drawing/2014/main" xmlns="" id="{387DEC3B-2679-44C9-BB97-6DB83FB8E1AD}"/>
              </a:ext>
            </a:extLst>
          </p:cNvPr>
          <p:cNvSpPr txBox="1">
            <a:spLocks/>
          </p:cNvSpPr>
          <p:nvPr/>
        </p:nvSpPr>
        <p:spPr>
          <a:xfrm>
            <a:off x="8777975" y="1570976"/>
            <a:ext cx="3414025" cy="562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Gir.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ritorno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(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7 gg)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xmlns="" id="{B2006E4A-4CA9-47F9-9E77-0FE11F6F4823}"/>
              </a:ext>
            </a:extLst>
          </p:cNvPr>
          <p:cNvCxnSpPr>
            <a:cxnSpLocks/>
          </p:cNvCxnSpPr>
          <p:nvPr/>
        </p:nvCxnSpPr>
        <p:spPr>
          <a:xfrm flipV="1">
            <a:off x="0" y="2346321"/>
            <a:ext cx="12192000" cy="33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xmlns="" id="{A13B4999-5736-4C65-AB6C-10CA3C08DE35}"/>
              </a:ext>
            </a:extLst>
          </p:cNvPr>
          <p:cNvCxnSpPr>
            <a:cxnSpLocks/>
          </p:cNvCxnSpPr>
          <p:nvPr/>
        </p:nvCxnSpPr>
        <p:spPr>
          <a:xfrm flipV="1">
            <a:off x="-3622" y="3888312"/>
            <a:ext cx="12195622" cy="33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D6BECDDD-D154-4A4F-AEB4-ECE15E63F6D0}"/>
              </a:ext>
            </a:extLst>
          </p:cNvPr>
          <p:cNvCxnSpPr>
            <a:cxnSpLocks/>
          </p:cNvCxnSpPr>
          <p:nvPr/>
        </p:nvCxnSpPr>
        <p:spPr>
          <a:xfrm flipV="1">
            <a:off x="-3622" y="5432619"/>
            <a:ext cx="12195622" cy="33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Sottotitolo 4">
            <a:extLst>
              <a:ext uri="{FF2B5EF4-FFF2-40B4-BE49-F238E27FC236}">
                <a16:creationId xmlns:a16="http://schemas.microsoft.com/office/drawing/2014/main" xmlns="" id="{B8EB4D4F-6E4A-4A2F-B17D-041F3C0272C2}"/>
              </a:ext>
            </a:extLst>
          </p:cNvPr>
          <p:cNvSpPr txBox="1">
            <a:spLocks/>
          </p:cNvSpPr>
          <p:nvPr/>
        </p:nvSpPr>
        <p:spPr>
          <a:xfrm>
            <a:off x="4675924" y="983146"/>
            <a:ext cx="2961417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800" b="1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50" name="Sottotitolo 4">
            <a:extLst>
              <a:ext uri="{FF2B5EF4-FFF2-40B4-BE49-F238E27FC236}">
                <a16:creationId xmlns:a16="http://schemas.microsoft.com/office/drawing/2014/main" xmlns="" id="{875CF7BC-CA8D-42D1-AB3A-E6549C9F20A7}"/>
              </a:ext>
            </a:extLst>
          </p:cNvPr>
          <p:cNvSpPr txBox="1">
            <a:spLocks/>
          </p:cNvSpPr>
          <p:nvPr/>
        </p:nvSpPr>
        <p:spPr>
          <a:xfrm>
            <a:off x="8723297" y="946702"/>
            <a:ext cx="2961417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800" b="1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51" name="Sottotitolo 4">
            <a:extLst>
              <a:ext uri="{FF2B5EF4-FFF2-40B4-BE49-F238E27FC236}">
                <a16:creationId xmlns:a16="http://schemas.microsoft.com/office/drawing/2014/main" xmlns="" id="{0C0E2B8B-162F-4EB9-88F2-8B18E1B787F6}"/>
              </a:ext>
            </a:extLst>
          </p:cNvPr>
          <p:cNvSpPr txBox="1">
            <a:spLocks/>
          </p:cNvSpPr>
          <p:nvPr/>
        </p:nvSpPr>
        <p:spPr>
          <a:xfrm>
            <a:off x="11573" y="800798"/>
            <a:ext cx="12180427" cy="467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 smtClean="0">
                <a:solidFill>
                  <a:srgbClr val="C00000"/>
                </a:solidFill>
                <a:latin typeface="Original Surfer"/>
              </a:rPr>
              <a:t>REGULAR SEASON       2</a:t>
            </a: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° </a:t>
            </a:r>
            <a:r>
              <a:rPr lang="it-IT" sz="2800" b="1" dirty="0" smtClean="0">
                <a:solidFill>
                  <a:srgbClr val="C00000"/>
                </a:solidFill>
                <a:latin typeface="Original Surfer"/>
              </a:rPr>
              <a:t>fase                     3</a:t>
            </a:r>
            <a:r>
              <a:rPr lang="it-IT" sz="2800" b="1" dirty="0">
                <a:solidFill>
                  <a:srgbClr val="C00000"/>
                </a:solidFill>
                <a:latin typeface="Original Surfer"/>
              </a:rPr>
              <a:t>° fase</a:t>
            </a:r>
          </a:p>
          <a:p>
            <a:endParaRPr lang="it-IT" sz="2800" b="1" dirty="0">
              <a:solidFill>
                <a:srgbClr val="C00000"/>
              </a:solidFill>
              <a:latin typeface="Original Surfer"/>
            </a:endParaRPr>
          </a:p>
          <a:p>
            <a:endParaRPr lang="it-IT" sz="2800" b="1" dirty="0">
              <a:solidFill>
                <a:srgbClr val="C00000"/>
              </a:solidFill>
              <a:latin typeface="Original Surfer"/>
            </a:endParaRPr>
          </a:p>
        </p:txBody>
      </p:sp>
      <p:sp>
        <p:nvSpPr>
          <p:cNvPr id="52" name="Sottotitolo 4">
            <a:extLst>
              <a:ext uri="{FF2B5EF4-FFF2-40B4-BE49-F238E27FC236}">
                <a16:creationId xmlns:a16="http://schemas.microsoft.com/office/drawing/2014/main" xmlns="" id="{387DEC3B-2679-44C9-BB97-6DB83FB8E1AD}"/>
              </a:ext>
            </a:extLst>
          </p:cNvPr>
          <p:cNvSpPr txBox="1">
            <a:spLocks/>
          </p:cNvSpPr>
          <p:nvPr/>
        </p:nvSpPr>
        <p:spPr>
          <a:xfrm>
            <a:off x="4805363" y="6052658"/>
            <a:ext cx="3442378" cy="562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Gir.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andata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(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7 gg)</a:t>
            </a:r>
          </a:p>
        </p:txBody>
      </p:sp>
      <p:sp>
        <p:nvSpPr>
          <p:cNvPr id="53" name="Sottotitolo 4">
            <a:extLst>
              <a:ext uri="{FF2B5EF4-FFF2-40B4-BE49-F238E27FC236}">
                <a16:creationId xmlns:a16="http://schemas.microsoft.com/office/drawing/2014/main" xmlns="" id="{387DEC3B-2679-44C9-BB97-6DB83FB8E1AD}"/>
              </a:ext>
            </a:extLst>
          </p:cNvPr>
          <p:cNvSpPr txBox="1">
            <a:spLocks/>
          </p:cNvSpPr>
          <p:nvPr/>
        </p:nvSpPr>
        <p:spPr>
          <a:xfrm>
            <a:off x="8782050" y="6046317"/>
            <a:ext cx="3414025" cy="562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Gir.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ritorno 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(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7 gg)</a:t>
            </a:r>
          </a:p>
        </p:txBody>
      </p:sp>
    </p:spTree>
    <p:extLst>
      <p:ext uri="{BB962C8B-B14F-4D97-AF65-F5344CB8AC3E}">
        <p14:creationId xmlns:p14="http://schemas.microsoft.com/office/powerpoint/2010/main" val="284914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31139" cy="70048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375" y="171309"/>
            <a:ext cx="1008059" cy="53793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263" y="-2280"/>
            <a:ext cx="885112" cy="88511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6F148EA-E3A0-4CC0-A37F-8591DC92F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093" y="1362075"/>
            <a:ext cx="9033813" cy="971550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CAMPIONATI </a:t>
            </a:r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LIGHT</a:t>
            </a:r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3200" dirty="0"/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xmlns="" id="{15382A9D-45DA-4518-B732-ABA450810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375" y="2543174"/>
            <a:ext cx="11659059" cy="1152525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- 1°fase = Qualifiche: le squadre sono divise in 3 livelli A-B-C 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A per qualificarsi in PLUS, B per qualificarsi in JUST,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C per qualificarsi in FUN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38" name="Titolo 1">
            <a:extLst>
              <a:ext uri="{FF2B5EF4-FFF2-40B4-BE49-F238E27FC236}">
                <a16:creationId xmlns:a16="http://schemas.microsoft.com/office/drawing/2014/main" xmlns="" id="{6D836520-E306-469A-83CF-EAD8139796D5}"/>
              </a:ext>
            </a:extLst>
          </p:cNvPr>
          <p:cNvSpPr txBox="1">
            <a:spLocks/>
          </p:cNvSpPr>
          <p:nvPr/>
        </p:nvSpPr>
        <p:spPr>
          <a:xfrm>
            <a:off x="1579092" y="1826735"/>
            <a:ext cx="9033813" cy="978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36 </a:t>
            </a:r>
            <a: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squadre partecipanti</a:t>
            </a:r>
            <a:br>
              <a:rPr lang="it-IT" sz="32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it-IT" sz="3200" dirty="0"/>
          </a:p>
        </p:txBody>
      </p:sp>
      <p:sp>
        <p:nvSpPr>
          <p:cNvPr id="9" name="Sottotitolo 5">
            <a:extLst>
              <a:ext uri="{FF2B5EF4-FFF2-40B4-BE49-F238E27FC236}">
                <a16:creationId xmlns:a16="http://schemas.microsoft.com/office/drawing/2014/main" xmlns="" id="{15382A9D-45DA-4518-B732-ABA450810590}"/>
              </a:ext>
            </a:extLst>
          </p:cNvPr>
          <p:cNvSpPr txBox="1">
            <a:spLocks/>
          </p:cNvSpPr>
          <p:nvPr/>
        </p:nvSpPr>
        <p:spPr>
          <a:xfrm>
            <a:off x="333375" y="3752849"/>
            <a:ext cx="11659059" cy="1981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- 2°fase = è la regular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season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di questi campionati che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porta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alle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finali </a:t>
            </a: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piemontesi che 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si svolgeranno il 24+25 maggio a Cambiano</a:t>
            </a:r>
          </a:p>
          <a:p>
            <a:pPr algn="l"/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inoltre questa fase assegna anche i diritti di partecipazione alle</a:t>
            </a:r>
            <a:b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</a:br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  finali nazionali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195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1" y="-2280"/>
            <a:ext cx="2106741" cy="6924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448" y="259376"/>
            <a:ext cx="987401" cy="52690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017A7873-5C1A-4413-8B38-97B81B742D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55" y="-2280"/>
            <a:ext cx="1203793" cy="1203793"/>
          </a:xfrm>
          <a:prstGeom prst="rect">
            <a:avLst/>
          </a:prstGeom>
        </p:spPr>
      </p:pic>
      <p:sp>
        <p:nvSpPr>
          <p:cNvPr id="5" name="Sottotitolo 4">
            <a:extLst>
              <a:ext uri="{FF2B5EF4-FFF2-40B4-BE49-F238E27FC236}">
                <a16:creationId xmlns:a16="http://schemas.microsoft.com/office/drawing/2014/main" xmlns="" id="{A00D269D-5185-4191-B193-A05733D57F53}"/>
              </a:ext>
            </a:extLst>
          </p:cNvPr>
          <p:cNvSpPr txBox="1">
            <a:spLocks/>
          </p:cNvSpPr>
          <p:nvPr/>
        </p:nvSpPr>
        <p:spPr>
          <a:xfrm>
            <a:off x="2818537" y="117467"/>
            <a:ext cx="6096000" cy="4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QUALIFICAZIONE</a:t>
            </a:r>
          </a:p>
        </p:txBody>
      </p:sp>
      <p:sp>
        <p:nvSpPr>
          <p:cNvPr id="6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379" y="3030225"/>
            <a:ext cx="2168929" cy="2770499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12 SQUADRE</a:t>
            </a:r>
          </a:p>
          <a:p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2 gironi da 6 </a:t>
            </a:r>
            <a:r>
              <a:rPr lang="it-IT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sq.cad</a:t>
            </a:r>
            <a:r>
              <a:rPr lang="it-I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.</a:t>
            </a:r>
            <a:endParaRPr lang="it-IT" sz="2800" dirty="0"/>
          </a:p>
        </p:txBody>
      </p:sp>
      <p:sp>
        <p:nvSpPr>
          <p:cNvPr id="9" name="Sottotitolo 4">
            <a:extLst>
              <a:ext uri="{FF2B5EF4-FFF2-40B4-BE49-F238E27FC236}">
                <a16:creationId xmlns:a16="http://schemas.microsoft.com/office/drawing/2014/main" xmlns="" id="{784EE02B-690D-4542-B74F-D786240705A7}"/>
              </a:ext>
            </a:extLst>
          </p:cNvPr>
          <p:cNvSpPr txBox="1">
            <a:spLocks/>
          </p:cNvSpPr>
          <p:nvPr/>
        </p:nvSpPr>
        <p:spPr>
          <a:xfrm>
            <a:off x="1296148" y="2778422"/>
            <a:ext cx="1031202" cy="75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4000" b="1" dirty="0">
                <a:solidFill>
                  <a:srgbClr val="C00000"/>
                </a:solidFill>
                <a:latin typeface="Original Surfer"/>
              </a:rPr>
              <a:t>A</a:t>
            </a:r>
            <a:r>
              <a:rPr lang="it-IT" dirty="0">
                <a:solidFill>
                  <a:srgbClr val="FF0000"/>
                </a:solidFill>
                <a:latin typeface="Original Surfer"/>
              </a:rPr>
              <a:t> </a:t>
            </a:r>
          </a:p>
        </p:txBody>
      </p:sp>
      <p:sp>
        <p:nvSpPr>
          <p:cNvPr id="10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1811750" y="48050"/>
            <a:ext cx="8136906" cy="1163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>
                <a:solidFill>
                  <a:srgbClr val="FF0000"/>
                </a:solidFill>
                <a:latin typeface="Original Surfer"/>
              </a:rPr>
              <a:t> </a:t>
            </a:r>
          </a:p>
          <a:p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SQUADRE CHE PARTONO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DAL GRUPPO DI QUALIFICAZIONE </a:t>
            </a:r>
            <a:r>
              <a:rPr lang="it-IT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LIGHT «A»</a:t>
            </a:r>
            <a:endParaRPr lang="it-IT" sz="2000" dirty="0"/>
          </a:p>
        </p:txBody>
      </p:sp>
      <p:sp>
        <p:nvSpPr>
          <p:cNvPr id="12" name="Sottotitolo 4">
            <a:extLst>
              <a:ext uri="{FF2B5EF4-FFF2-40B4-BE49-F238E27FC236}">
                <a16:creationId xmlns:a16="http://schemas.microsoft.com/office/drawing/2014/main" xmlns="" id="{AA62A6F2-7F7E-47EB-9B8D-6377CC0FBE73}"/>
              </a:ext>
            </a:extLst>
          </p:cNvPr>
          <p:cNvSpPr txBox="1">
            <a:spLocks/>
          </p:cNvSpPr>
          <p:nvPr/>
        </p:nvSpPr>
        <p:spPr>
          <a:xfrm>
            <a:off x="4227341" y="1443039"/>
            <a:ext cx="4488034" cy="5157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DRUNK EAGLES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FILMAR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GIALLA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GATTI VETERANI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GLS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GM VAJORS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LABOR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MAGIC SURVIVORS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MURAZZI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  <a:latin typeface="Original Surfer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PECETTO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RIVOLLEY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TVM21 ATAB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VOLLEY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Original Surfer"/>
              </a:rPr>
              <a:t>MA NON POSSO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0270384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702</Words>
  <Application>Microsoft Office PowerPoint</Application>
  <PresentationFormat>Personalizzato</PresentationFormat>
  <Paragraphs>229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VOLLEY LEAGUE </vt:lpstr>
      <vt:lpstr>CAMPIONATI CLASSIC </vt:lpstr>
      <vt:lpstr>Presentazione standard di PowerPoint</vt:lpstr>
      <vt:lpstr>Presentazione standard di PowerPoint</vt:lpstr>
      <vt:lpstr>Presentazione standard di PowerPoint</vt:lpstr>
      <vt:lpstr>FASI CAMPIONATO CLASSIC </vt:lpstr>
      <vt:lpstr>FASI CAMPIONATO CLASSIC </vt:lpstr>
      <vt:lpstr>CAMPIONATI LIGHT </vt:lpstr>
      <vt:lpstr>Presentazione standard di PowerPoint</vt:lpstr>
      <vt:lpstr>Presentazione standard di PowerPoint</vt:lpstr>
      <vt:lpstr>Presentazione standard di PowerPoint</vt:lpstr>
      <vt:lpstr>FASI CAMPIONATO LIGHT </vt:lpstr>
      <vt:lpstr>FASI CAMPIONATO LIGHT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 Conterno</dc:creator>
  <cp:lastModifiedBy>marcoconterno</cp:lastModifiedBy>
  <cp:revision>94</cp:revision>
  <dcterms:created xsi:type="dcterms:W3CDTF">2022-10-20T15:24:20Z</dcterms:created>
  <dcterms:modified xsi:type="dcterms:W3CDTF">2024-12-16T15:13:05Z</dcterms:modified>
</cp:coreProperties>
</file>